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44"/>
  </p:notes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5143500" type="screen16x9"/>
  <p:notesSz cx="6858000" cy="9144000"/>
  <p:embeddedFontLst>
    <p:embeddedFont>
      <p:font typeface="Amatic SC" panose="00000500000000000000" pitchFamily="2" charset="-79"/>
      <p:regular r:id="rId45"/>
      <p:bold r:id="rId46"/>
    </p:embeddedFont>
    <p:embeddedFont>
      <p:font typeface="IBM Plex Mono Medium" panose="020B0609050203000203" pitchFamily="49" charset="0"/>
      <p:regular r:id="rId47"/>
    </p:embeddedFont>
    <p:embeddedFont>
      <p:font typeface="Open Sans" panose="020B0606030504020204" pitchFamily="34" charset="0"/>
      <p:regular r:id="rId48"/>
      <p:bold r:id="rId49"/>
      <p:italic r:id="rId50"/>
      <p:boldItalic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aleway" panose="020B0503030101060003" pitchFamily="34" charset="0"/>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Roboto Condensed Light" panose="02000000000000000000" pitchFamily="2" charset="0"/>
      <p:regular r:id="rId67"/>
      <p:italic r:id="rId68"/>
    </p:embeddedFont>
    <p:embeddedFont>
      <p:font typeface="Roboto Medium"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946BD5-890F-4BE1-B76B-046FC789952F}" v="3" dt="2025-04-27T20:54:02.453"/>
  </p1510:revLst>
</p1510:revInfo>
</file>

<file path=ppt/tableStyles.xml><?xml version="1.0" encoding="utf-8"?>
<a:tblStyleLst xmlns:a="http://schemas.openxmlformats.org/drawingml/2006/main" def="{CFF72822-974D-47ED-9BAF-3AEDB99DA4A6}">
  <a:tblStyle styleId="{CFF72822-974D-47ED-9BAF-3AEDB99DA4A6}" styleName="Table_0">
    <a:wholeTbl>
      <a:tcTxStyle b="off" i="off">
        <a:font>
          <a:latin typeface="Arial"/>
          <a:ea typeface="Arial"/>
          <a:cs typeface="Arial"/>
        </a:font>
        <a:srgbClr val="3A3737"/>
      </a:tcTxStyle>
      <a:tcStyle>
        <a:tcBdr>
          <a:left>
            <a:ln w="12700" cap="flat" cmpd="sng">
              <a:solidFill>
                <a:srgbClr val="3A3737"/>
              </a:solidFill>
              <a:prstDash val="solid"/>
              <a:round/>
              <a:headEnd type="none" w="sm" len="sm"/>
              <a:tailEnd type="none" w="sm" len="sm"/>
            </a:ln>
          </a:left>
          <a:right>
            <a:ln w="12700" cap="flat" cmpd="sng">
              <a:solidFill>
                <a:srgbClr val="3A3737"/>
              </a:solidFill>
              <a:prstDash val="solid"/>
              <a:round/>
              <a:headEnd type="none" w="sm" len="sm"/>
              <a:tailEnd type="none" w="sm" len="sm"/>
            </a:ln>
          </a:right>
          <a:top>
            <a:ln w="12700" cap="flat" cmpd="sng">
              <a:solidFill>
                <a:srgbClr val="3A3737"/>
              </a:solidFill>
              <a:prstDash val="solid"/>
              <a:round/>
              <a:headEnd type="none" w="sm" len="sm"/>
              <a:tailEnd type="none" w="sm" len="sm"/>
            </a:ln>
          </a:top>
          <a:bottom>
            <a:ln w="12700" cap="flat" cmpd="sng">
              <a:solidFill>
                <a:srgbClr val="3A3737"/>
              </a:solidFill>
              <a:prstDash val="solid"/>
              <a:round/>
              <a:headEnd type="none" w="sm" len="sm"/>
              <a:tailEnd type="none" w="sm" len="sm"/>
            </a:ln>
          </a:bottom>
          <a:insideH>
            <a:ln w="12700" cap="flat" cmpd="sng">
              <a:solidFill>
                <a:srgbClr val="3A3737"/>
              </a:solidFill>
              <a:prstDash val="solid"/>
              <a:round/>
              <a:headEnd type="none" w="sm" len="sm"/>
              <a:tailEnd type="none" w="sm" len="sm"/>
            </a:ln>
          </a:insideH>
          <a:insideV>
            <a:ln w="12700" cap="flat" cmpd="sng">
              <a:solidFill>
                <a:srgbClr val="3A3737"/>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20141A-4C1F-4E05-8D9B-D6FDA170450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2" d="100"/>
          <a:sy n="132" d="100"/>
        </p:scale>
        <p:origin x="132" y="222"/>
      </p:cViewPr>
      <p:guideLst>
        <p:guide orient="horz" pos="1620"/>
        <p:guide pos="2880"/>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gi LE CADRE" userId="fe6e78025939caca" providerId="LiveId" clId="{8F946BD5-890F-4BE1-B76B-046FC789952F}"/>
    <pc:docChg chg="custSel modSld sldOrd">
      <pc:chgData name="Tangi LE CADRE" userId="fe6e78025939caca" providerId="LiveId" clId="{8F946BD5-890F-4BE1-B76B-046FC789952F}" dt="2025-04-27T21:12:57.397" v="320" actId="20577"/>
      <pc:docMkLst>
        <pc:docMk/>
      </pc:docMkLst>
      <pc:sldChg chg="addSp modSp mod ord modNotes">
        <pc:chgData name="Tangi LE CADRE" userId="fe6e78025939caca" providerId="LiveId" clId="{8F946BD5-890F-4BE1-B76B-046FC789952F}" dt="2025-04-27T21:12:57.397" v="320" actId="20577"/>
        <pc:sldMkLst>
          <pc:docMk/>
          <pc:sldMk cId="0" sldId="258"/>
        </pc:sldMkLst>
        <pc:spChg chg="add mod">
          <ac:chgData name="Tangi LE CADRE" userId="fe6e78025939caca" providerId="LiveId" clId="{8F946BD5-890F-4BE1-B76B-046FC789952F}" dt="2025-04-27T20:54:00.854" v="12"/>
          <ac:spMkLst>
            <pc:docMk/>
            <pc:sldMk cId="0" sldId="258"/>
            <ac:spMk id="2" creationId="{3F29DBBD-6996-B233-A1C8-B06CAD019F46}"/>
          </ac:spMkLst>
        </pc:spChg>
        <pc:spChg chg="add mod">
          <ac:chgData name="Tangi LE CADRE" userId="fe6e78025939caca" providerId="LiveId" clId="{8F946BD5-890F-4BE1-B76B-046FC789952F}" dt="2025-04-27T20:54:00.854" v="12"/>
          <ac:spMkLst>
            <pc:docMk/>
            <pc:sldMk cId="0" sldId="258"/>
            <ac:spMk id="3" creationId="{F7634B4A-66D9-95E9-337B-917CC218230B}"/>
          </ac:spMkLst>
        </pc:spChg>
        <pc:spChg chg="add mod">
          <ac:chgData name="Tangi LE CADRE" userId="fe6e78025939caca" providerId="LiveId" clId="{8F946BD5-890F-4BE1-B76B-046FC789952F}" dt="2025-04-27T20:54:00.854" v="12"/>
          <ac:spMkLst>
            <pc:docMk/>
            <pc:sldMk cId="0" sldId="258"/>
            <ac:spMk id="4" creationId="{AE377C1C-5FFD-DE46-9E18-E1C3A7208407}"/>
          </ac:spMkLst>
        </pc:spChg>
        <pc:spChg chg="add mod">
          <ac:chgData name="Tangi LE CADRE" userId="fe6e78025939caca" providerId="LiveId" clId="{8F946BD5-890F-4BE1-B76B-046FC789952F}" dt="2025-04-27T20:54:00.854" v="12"/>
          <ac:spMkLst>
            <pc:docMk/>
            <pc:sldMk cId="0" sldId="258"/>
            <ac:spMk id="5" creationId="{08787EF5-A539-C345-4DC1-1A16D96D5680}"/>
          </ac:spMkLst>
        </pc:spChg>
        <pc:spChg chg="add mod">
          <ac:chgData name="Tangi LE CADRE" userId="fe6e78025939caca" providerId="LiveId" clId="{8F946BD5-890F-4BE1-B76B-046FC789952F}" dt="2025-04-27T20:54:00.854" v="12"/>
          <ac:spMkLst>
            <pc:docMk/>
            <pc:sldMk cId="0" sldId="258"/>
            <ac:spMk id="6" creationId="{2EB8A3C3-237F-A017-8758-A335B0BB7384}"/>
          </ac:spMkLst>
        </pc:spChg>
        <pc:spChg chg="add mod">
          <ac:chgData name="Tangi LE CADRE" userId="fe6e78025939caca" providerId="LiveId" clId="{8F946BD5-890F-4BE1-B76B-046FC789952F}" dt="2025-04-27T20:54:00.854" v="12"/>
          <ac:spMkLst>
            <pc:docMk/>
            <pc:sldMk cId="0" sldId="258"/>
            <ac:spMk id="7" creationId="{20260495-F81D-A4FB-9860-528F955CAF08}"/>
          </ac:spMkLst>
        </pc:spChg>
        <pc:spChg chg="add mod">
          <ac:chgData name="Tangi LE CADRE" userId="fe6e78025939caca" providerId="LiveId" clId="{8F946BD5-890F-4BE1-B76B-046FC789952F}" dt="2025-04-27T20:54:51.620" v="20" actId="20577"/>
          <ac:spMkLst>
            <pc:docMk/>
            <pc:sldMk cId="0" sldId="258"/>
            <ac:spMk id="8" creationId="{4FEC517E-F76D-0AB7-0C93-87151D58BC5D}"/>
          </ac:spMkLst>
        </pc:spChg>
        <pc:spChg chg="add mod">
          <ac:chgData name="Tangi LE CADRE" userId="fe6e78025939caca" providerId="LiveId" clId="{8F946BD5-890F-4BE1-B76B-046FC789952F}" dt="2025-04-27T20:54:49.258" v="18" actId="20577"/>
          <ac:spMkLst>
            <pc:docMk/>
            <pc:sldMk cId="0" sldId="258"/>
            <ac:spMk id="9" creationId="{A3CB8D42-F6CC-5CA1-384E-E50F3EA32AB6}"/>
          </ac:spMkLst>
        </pc:spChg>
        <pc:spChg chg="add mod">
          <ac:chgData name="Tangi LE CADRE" userId="fe6e78025939caca" providerId="LiveId" clId="{8F946BD5-890F-4BE1-B76B-046FC789952F}" dt="2025-04-27T21:00:36.406" v="157" actId="14100"/>
          <ac:spMkLst>
            <pc:docMk/>
            <pc:sldMk cId="0" sldId="258"/>
            <ac:spMk id="10" creationId="{AF0AB3CC-A50D-3DF7-21BF-A1ECF803EE82}"/>
          </ac:spMkLst>
        </pc:spChg>
        <pc:spChg chg="add mod">
          <ac:chgData name="Tangi LE CADRE" userId="fe6e78025939caca" providerId="LiveId" clId="{8F946BD5-890F-4BE1-B76B-046FC789952F}" dt="2025-04-27T21:00:57.874" v="179" actId="14100"/>
          <ac:spMkLst>
            <pc:docMk/>
            <pc:sldMk cId="0" sldId="258"/>
            <ac:spMk id="11" creationId="{55E919A7-C0E7-24F6-4143-907185AA1CBC}"/>
          </ac:spMkLst>
        </pc:spChg>
        <pc:spChg chg="add mod">
          <ac:chgData name="Tangi LE CADRE" userId="fe6e78025939caca" providerId="LiveId" clId="{8F946BD5-890F-4BE1-B76B-046FC789952F}" dt="2025-04-27T21:12:11.388" v="294" actId="20577"/>
          <ac:spMkLst>
            <pc:docMk/>
            <pc:sldMk cId="0" sldId="258"/>
            <ac:spMk id="12" creationId="{438D3B2F-5B28-0D19-ADB3-67E0C78E3F3B}"/>
          </ac:spMkLst>
        </pc:spChg>
        <pc:spChg chg="add mod">
          <ac:chgData name="Tangi LE CADRE" userId="fe6e78025939caca" providerId="LiveId" clId="{8F946BD5-890F-4BE1-B76B-046FC789952F}" dt="2025-04-27T21:12:57.397" v="320" actId="20577"/>
          <ac:spMkLst>
            <pc:docMk/>
            <pc:sldMk cId="0" sldId="258"/>
            <ac:spMk id="13" creationId="{57034667-5FCF-CC19-E971-D288FA477250}"/>
          </ac:spMkLst>
        </pc:spChg>
        <pc:spChg chg="mod">
          <ac:chgData name="Tangi LE CADRE" userId="fe6e78025939caca" providerId="LiveId" clId="{8F946BD5-890F-4BE1-B76B-046FC789952F}" dt="2025-04-27T20:54:29.977" v="15" actId="1076"/>
          <ac:spMkLst>
            <pc:docMk/>
            <pc:sldMk cId="0" sldId="258"/>
            <ac:spMk id="192" creationId="{00000000-0000-0000-0000-000000000000}"/>
          </ac:spMkLst>
        </pc:spChg>
        <pc:spChg chg="mod">
          <ac:chgData name="Tangi LE CADRE" userId="fe6e78025939caca" providerId="LiveId" clId="{8F946BD5-890F-4BE1-B76B-046FC789952F}" dt="2025-04-27T20:54:29.977" v="15" actId="1076"/>
          <ac:spMkLst>
            <pc:docMk/>
            <pc:sldMk cId="0" sldId="258"/>
            <ac:spMk id="193" creationId="{00000000-0000-0000-0000-000000000000}"/>
          </ac:spMkLst>
        </pc:spChg>
        <pc:spChg chg="mod">
          <ac:chgData name="Tangi LE CADRE" userId="fe6e78025939caca" providerId="LiveId" clId="{8F946BD5-890F-4BE1-B76B-046FC789952F}" dt="2025-04-27T20:53:48.205" v="10" actId="1076"/>
          <ac:spMkLst>
            <pc:docMk/>
            <pc:sldMk cId="0" sldId="258"/>
            <ac:spMk id="194" creationId="{00000000-0000-0000-0000-000000000000}"/>
          </ac:spMkLst>
        </pc:spChg>
        <pc:spChg chg="mod">
          <ac:chgData name="Tangi LE CADRE" userId="fe6e78025939caca" providerId="LiveId" clId="{8F946BD5-890F-4BE1-B76B-046FC789952F}" dt="2025-04-27T20:53:34.292" v="9" actId="20577"/>
          <ac:spMkLst>
            <pc:docMk/>
            <pc:sldMk cId="0" sldId="258"/>
            <ac:spMk id="195" creationId="{00000000-0000-0000-0000-000000000000}"/>
          </ac:spMkLst>
        </pc:spChg>
        <pc:spChg chg="mod">
          <ac:chgData name="Tangi LE CADRE" userId="fe6e78025939caca" providerId="LiveId" clId="{8F946BD5-890F-4BE1-B76B-046FC789952F}" dt="2025-04-27T20:58:00.469" v="42" actId="14100"/>
          <ac:spMkLst>
            <pc:docMk/>
            <pc:sldMk cId="0" sldId="258"/>
            <ac:spMk id="196" creationId="{00000000-0000-0000-0000-000000000000}"/>
          </ac:spMkLst>
        </pc:spChg>
        <pc:spChg chg="mod">
          <ac:chgData name="Tangi LE CADRE" userId="fe6e78025939caca" providerId="LiveId" clId="{8F946BD5-890F-4BE1-B76B-046FC789952F}" dt="2025-04-27T20:58:14.188" v="65" actId="20577"/>
          <ac:spMkLst>
            <pc:docMk/>
            <pc:sldMk cId="0" sldId="258"/>
            <ac:spMk id="197" creationId="{00000000-0000-0000-0000-000000000000}"/>
          </ac:spMkLst>
        </pc:spChg>
        <pc:spChg chg="mod">
          <ac:chgData name="Tangi LE CADRE" userId="fe6e78025939caca" providerId="LiveId" clId="{8F946BD5-890F-4BE1-B76B-046FC789952F}" dt="2025-04-27T21:08:28.111" v="201" actId="20577"/>
          <ac:spMkLst>
            <pc:docMk/>
            <pc:sldMk cId="0" sldId="258"/>
            <ac:spMk id="198" creationId="{00000000-0000-0000-0000-000000000000}"/>
          </ac:spMkLst>
        </pc:spChg>
        <pc:spChg chg="mod">
          <ac:chgData name="Tangi LE CADRE" userId="fe6e78025939caca" providerId="LiveId" clId="{8F946BD5-890F-4BE1-B76B-046FC789952F}" dt="2025-04-27T21:09:13.487" v="245" actId="20577"/>
          <ac:spMkLst>
            <pc:docMk/>
            <pc:sldMk cId="0" sldId="258"/>
            <ac:spMk id="199" creationId="{00000000-0000-0000-0000-000000000000}"/>
          </ac:spMkLst>
        </pc:spChg>
        <pc:spChg chg="mod">
          <ac:chgData name="Tangi LE CADRE" userId="fe6e78025939caca" providerId="LiveId" clId="{8F946BD5-890F-4BE1-B76B-046FC789952F}" dt="2025-04-27T20:58:31.220" v="87" actId="14100"/>
          <ac:spMkLst>
            <pc:docMk/>
            <pc:sldMk cId="0" sldId="258"/>
            <ac:spMk id="200" creationId="{00000000-0000-0000-0000-000000000000}"/>
          </ac:spMkLst>
        </pc:spChg>
        <pc:spChg chg="mod">
          <ac:chgData name="Tangi LE CADRE" userId="fe6e78025939caca" providerId="LiveId" clId="{8F946BD5-890F-4BE1-B76B-046FC789952F}" dt="2025-04-27T20:59:20.964" v="124" actId="14100"/>
          <ac:spMkLst>
            <pc:docMk/>
            <pc:sldMk cId="0" sldId="258"/>
            <ac:spMk id="201" creationId="{00000000-0000-0000-0000-000000000000}"/>
          </ac:spMkLst>
        </pc:spChg>
        <pc:spChg chg="mod">
          <ac:chgData name="Tangi LE CADRE" userId="fe6e78025939caca" providerId="LiveId" clId="{8F946BD5-890F-4BE1-B76B-046FC789952F}" dt="2025-04-27T21:09:33.962" v="262" actId="20577"/>
          <ac:spMkLst>
            <pc:docMk/>
            <pc:sldMk cId="0" sldId="258"/>
            <ac:spMk id="202" creationId="{00000000-0000-0000-0000-000000000000}"/>
          </ac:spMkLst>
        </pc:spChg>
        <pc:spChg chg="mod">
          <ac:chgData name="Tangi LE CADRE" userId="fe6e78025939caca" providerId="LiveId" clId="{8F946BD5-890F-4BE1-B76B-046FC789952F}" dt="2025-04-27T21:12:03.134" v="281" actId="20577"/>
          <ac:spMkLst>
            <pc:docMk/>
            <pc:sldMk cId="0" sldId="258"/>
            <ac:spMk id="20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b68483b6a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b68483b6a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b738d4153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b738d4153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b0f9523dd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db0f9523d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db0f9523dd_0_250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db0f9523dd_0_25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b738d41530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b738d4153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e013acee29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e013acee2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b0f9523dd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b0f9523d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b738d41530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b738d4153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db0f9523dd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db0f9523d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b738d41530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b738d4153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db0f9523dd_0_25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db0f9523dd_0_25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db0f9523dd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db0f9523d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b738d41530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b738d4153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b738d4153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b738d415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b738d4153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b738d4153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b738d41530_0_9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2b738d41530_0_9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b738d41530_0_9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b738d41530_0_9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b738d41530_0_9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2b738d41530_0_9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b738d41530_0_9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2b738d41530_0_9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b738d41530_0_9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b738d41530_0_9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2b738d41530_0_9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2b738d41530_0_9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7"/>
        <p:cNvGrpSpPr/>
        <p:nvPr/>
      </p:nvGrpSpPr>
      <p:grpSpPr>
        <a:xfrm>
          <a:off x="0" y="0"/>
          <a:ext cx="0" cy="0"/>
          <a:chOff x="0" y="0"/>
          <a:chExt cx="0" cy="0"/>
        </a:xfrm>
      </p:grpSpPr>
      <p:sp>
        <p:nvSpPr>
          <p:cNvPr id="3668" name="Google Shape;3668;g2b738d41530_0_12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9" name="Google Shape;3669;g2b738d41530_0_12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6"/>
        <p:cNvGrpSpPr/>
        <p:nvPr/>
      </p:nvGrpSpPr>
      <p:grpSpPr>
        <a:xfrm>
          <a:off x="0" y="0"/>
          <a:ext cx="0" cy="0"/>
          <a:chOff x="0" y="0"/>
          <a:chExt cx="0" cy="0"/>
        </a:xfrm>
      </p:grpSpPr>
      <p:sp>
        <p:nvSpPr>
          <p:cNvPr id="4087" name="Google Shape;4087;g2b738d41530_0_12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8" name="Google Shape;4088;g2b738d41530_0_12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6"/>
        <p:cNvGrpSpPr/>
        <p:nvPr/>
      </p:nvGrpSpPr>
      <p:grpSpPr>
        <a:xfrm>
          <a:off x="0" y="0"/>
          <a:ext cx="0" cy="0"/>
          <a:chOff x="0" y="0"/>
          <a:chExt cx="0" cy="0"/>
        </a:xfrm>
      </p:grpSpPr>
      <p:sp>
        <p:nvSpPr>
          <p:cNvPr id="4257" name="Google Shape;4257;g2b738d41530_0_12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8" name="Google Shape;4258;g2b738d41530_0_12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1"/>
        <p:cNvGrpSpPr/>
        <p:nvPr/>
      </p:nvGrpSpPr>
      <p:grpSpPr>
        <a:xfrm>
          <a:off x="0" y="0"/>
          <a:ext cx="0" cy="0"/>
          <a:chOff x="0" y="0"/>
          <a:chExt cx="0" cy="0"/>
        </a:xfrm>
      </p:grpSpPr>
      <p:sp>
        <p:nvSpPr>
          <p:cNvPr id="4662" name="Google Shape;4662;g2b738d41530_0_13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3" name="Google Shape;4663;g2b738d41530_0_13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1"/>
        <p:cNvGrpSpPr/>
        <p:nvPr/>
      </p:nvGrpSpPr>
      <p:grpSpPr>
        <a:xfrm>
          <a:off x="0" y="0"/>
          <a:ext cx="0" cy="0"/>
          <a:chOff x="0" y="0"/>
          <a:chExt cx="0" cy="0"/>
        </a:xfrm>
      </p:grpSpPr>
      <p:sp>
        <p:nvSpPr>
          <p:cNvPr id="5042" name="Google Shape;5042;g2b738d41530_0_13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3" name="Google Shape;5043;g2b738d41530_0_13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7"/>
        <p:cNvGrpSpPr/>
        <p:nvPr/>
      </p:nvGrpSpPr>
      <p:grpSpPr>
        <a:xfrm>
          <a:off x="0" y="0"/>
          <a:ext cx="0" cy="0"/>
          <a:chOff x="0" y="0"/>
          <a:chExt cx="0" cy="0"/>
        </a:xfrm>
      </p:grpSpPr>
      <p:sp>
        <p:nvSpPr>
          <p:cNvPr id="5468" name="Google Shape;5468;g2b738d41530_0_138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9" name="Google Shape;5469;g2b738d41530_0_1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2b738d41530_0_14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2b738d41530_0_14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8"/>
        <p:cNvGrpSpPr/>
        <p:nvPr/>
      </p:nvGrpSpPr>
      <p:grpSpPr>
        <a:xfrm>
          <a:off x="0" y="0"/>
          <a:ext cx="0" cy="0"/>
          <a:chOff x="0" y="0"/>
          <a:chExt cx="0" cy="0"/>
        </a:xfrm>
      </p:grpSpPr>
      <p:sp>
        <p:nvSpPr>
          <p:cNvPr id="6339" name="Google Shape;6339;g2b738d41530_0_14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0" name="Google Shape;6340;g2b738d41530_0_14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8"/>
        <p:cNvGrpSpPr/>
        <p:nvPr/>
      </p:nvGrpSpPr>
      <p:grpSpPr>
        <a:xfrm>
          <a:off x="0" y="0"/>
          <a:ext cx="0" cy="0"/>
          <a:chOff x="0" y="0"/>
          <a:chExt cx="0" cy="0"/>
        </a:xfrm>
      </p:grpSpPr>
      <p:sp>
        <p:nvSpPr>
          <p:cNvPr id="6959" name="Google Shape;6959;g2b738d41530_0_15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0" name="Google Shape;6960;g2b738d41530_0_15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2b738d41530_0_159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2b738d41530_0_15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d0c7d16c6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3"/>
        <p:cNvGrpSpPr/>
        <p:nvPr/>
      </p:nvGrpSpPr>
      <p:grpSpPr>
        <a:xfrm>
          <a:off x="0" y="0"/>
          <a:ext cx="0" cy="0"/>
          <a:chOff x="0" y="0"/>
          <a:chExt cx="0" cy="0"/>
        </a:xfrm>
      </p:grpSpPr>
      <p:sp>
        <p:nvSpPr>
          <p:cNvPr id="7874" name="Google Shape;7874;g2b738d41530_0_16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5" name="Google Shape;7875;g2b738d41530_0_16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1"/>
        <p:cNvGrpSpPr/>
        <p:nvPr/>
      </p:nvGrpSpPr>
      <p:grpSpPr>
        <a:xfrm>
          <a:off x="0" y="0"/>
          <a:ext cx="0" cy="0"/>
          <a:chOff x="0" y="0"/>
          <a:chExt cx="0" cy="0"/>
        </a:xfrm>
      </p:grpSpPr>
      <p:sp>
        <p:nvSpPr>
          <p:cNvPr id="8182" name="Google Shape;8182;g2b738d41530_0_18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3" name="Google Shape;8183;g2b738d41530_0_18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b0f9523dd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162257e80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162257e8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013acee2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b738d4153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b738d4153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b0f9523dd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5800" y="955088"/>
            <a:ext cx="4846500" cy="26760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685800" y="3707513"/>
            <a:ext cx="48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532300" y="-10350"/>
            <a:ext cx="3611700" cy="5143500"/>
          </a:xfrm>
          <a:prstGeom prst="rect">
            <a:avLst/>
          </a:prstGeom>
          <a:noFill/>
          <a:ln>
            <a:noFill/>
          </a:ln>
        </p:spPr>
      </p:sp>
      <p:sp>
        <p:nvSpPr>
          <p:cNvPr id="12" name="Google Shape;12;p2"/>
          <p:cNvSpPr/>
          <p:nvPr/>
        </p:nvSpPr>
        <p:spPr>
          <a:xfrm rot="10800000">
            <a:off x="-596" y="-465"/>
            <a:ext cx="1365121" cy="1092666"/>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685800" y="1830575"/>
            <a:ext cx="4814700" cy="915300"/>
          </a:xfrm>
          <a:prstGeom prst="rect">
            <a:avLst/>
          </a:prstGeom>
          <a:solidFill>
            <a:schemeClr val="lt2"/>
          </a:solidFill>
        </p:spPr>
        <p:txBody>
          <a:bodyPr spcFirstLastPara="1" wrap="square" lIns="91425" tIns="91425" rIns="91425" bIns="91425" anchor="ctr" anchorCtr="0">
            <a:noAutofit/>
          </a:bodyPr>
          <a:lstStyle>
            <a:lvl1pPr lvl="0" algn="ctr">
              <a:spcBef>
                <a:spcPts val="0"/>
              </a:spcBef>
              <a:spcAft>
                <a:spcPts val="0"/>
              </a:spcAft>
              <a:buSzPts val="10000"/>
              <a:buNone/>
              <a:defRPr sz="6000" b="0">
                <a:solidFill>
                  <a:schemeClr val="accent3"/>
                </a:solidFill>
                <a:latin typeface="Roboto Medium"/>
                <a:ea typeface="Roboto Medium"/>
                <a:cs typeface="Roboto Medium"/>
                <a:sym typeface="Roboto Medium"/>
              </a:defRPr>
            </a:lvl1pPr>
            <a:lvl2pPr lvl="1">
              <a:spcBef>
                <a:spcPts val="0"/>
              </a:spcBef>
              <a:spcAft>
                <a:spcPts val="0"/>
              </a:spcAft>
              <a:buSzPts val="10000"/>
              <a:buNone/>
              <a:defRPr sz="10000"/>
            </a:lvl2pPr>
            <a:lvl3pPr lvl="2">
              <a:spcBef>
                <a:spcPts val="0"/>
              </a:spcBef>
              <a:spcAft>
                <a:spcPts val="0"/>
              </a:spcAft>
              <a:buSzPts val="10000"/>
              <a:buNone/>
              <a:defRPr sz="10000"/>
            </a:lvl3pPr>
            <a:lvl4pPr lvl="3">
              <a:spcBef>
                <a:spcPts val="0"/>
              </a:spcBef>
              <a:spcAft>
                <a:spcPts val="0"/>
              </a:spcAft>
              <a:buSzPts val="10000"/>
              <a:buNone/>
              <a:defRPr sz="10000"/>
            </a:lvl4pPr>
            <a:lvl5pPr lvl="4">
              <a:spcBef>
                <a:spcPts val="0"/>
              </a:spcBef>
              <a:spcAft>
                <a:spcPts val="0"/>
              </a:spcAft>
              <a:buSzPts val="10000"/>
              <a:buNone/>
              <a:defRPr sz="10000"/>
            </a:lvl5pPr>
            <a:lvl6pPr lvl="5">
              <a:spcBef>
                <a:spcPts val="0"/>
              </a:spcBef>
              <a:spcAft>
                <a:spcPts val="0"/>
              </a:spcAft>
              <a:buSzPts val="10000"/>
              <a:buNone/>
              <a:defRPr sz="10000"/>
            </a:lvl6pPr>
            <a:lvl7pPr lvl="6">
              <a:spcBef>
                <a:spcPts val="0"/>
              </a:spcBef>
              <a:spcAft>
                <a:spcPts val="0"/>
              </a:spcAft>
              <a:buSzPts val="10000"/>
              <a:buNone/>
              <a:defRPr sz="10000"/>
            </a:lvl7pPr>
            <a:lvl8pPr lvl="7">
              <a:spcBef>
                <a:spcPts val="0"/>
              </a:spcBef>
              <a:spcAft>
                <a:spcPts val="0"/>
              </a:spcAft>
              <a:buSzPts val="10000"/>
              <a:buNone/>
              <a:defRPr sz="10000"/>
            </a:lvl8pPr>
            <a:lvl9pPr lvl="8">
              <a:spcBef>
                <a:spcPts val="0"/>
              </a:spcBef>
              <a:spcAft>
                <a:spcPts val="0"/>
              </a:spcAft>
              <a:buSzPts val="10000"/>
              <a:buNone/>
              <a:defRPr sz="10000"/>
            </a:lvl9pPr>
          </a:lstStyle>
          <a:p>
            <a:r>
              <a:t>xx%</a:t>
            </a:r>
          </a:p>
        </p:txBody>
      </p:sp>
      <p:sp>
        <p:nvSpPr>
          <p:cNvPr id="53" name="Google Shape;53;p11"/>
          <p:cNvSpPr txBox="1">
            <a:spLocks noGrp="1"/>
          </p:cNvSpPr>
          <p:nvPr>
            <p:ph type="subTitle" idx="1"/>
          </p:nvPr>
        </p:nvSpPr>
        <p:spPr>
          <a:xfrm>
            <a:off x="685800" y="2845225"/>
            <a:ext cx="4814700" cy="4677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4" name="Google Shape;54;p11"/>
          <p:cNvSpPr>
            <a:spLocks noGrp="1"/>
          </p:cNvSpPr>
          <p:nvPr>
            <p:ph type="pic" idx="2"/>
          </p:nvPr>
        </p:nvSpPr>
        <p:spPr>
          <a:xfrm>
            <a:off x="5917800" y="11050"/>
            <a:ext cx="3240900" cy="5143500"/>
          </a:xfrm>
          <a:prstGeom prst="rect">
            <a:avLst/>
          </a:prstGeom>
          <a:noFill/>
          <a:ln>
            <a:noFill/>
          </a:ln>
        </p:spPr>
      </p:sp>
      <p:sp>
        <p:nvSpPr>
          <p:cNvPr id="55" name="Google Shape;55;p11"/>
          <p:cNvSpPr/>
          <p:nvPr/>
        </p:nvSpPr>
        <p:spPr>
          <a:xfrm rot="5400000">
            <a:off x="-155349" y="4050894"/>
            <a:ext cx="1548530" cy="1237847"/>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3"/>
          <p:cNvSpPr txBox="1">
            <a:spLocks noGrp="1"/>
          </p:cNvSpPr>
          <p:nvPr>
            <p:ph type="title" idx="2"/>
          </p:nvPr>
        </p:nvSpPr>
        <p:spPr>
          <a:xfrm>
            <a:off x="1648300" y="1743700"/>
            <a:ext cx="2583900" cy="4245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0" name="Google Shape;60;p13"/>
          <p:cNvSpPr txBox="1">
            <a:spLocks noGrp="1"/>
          </p:cNvSpPr>
          <p:nvPr>
            <p:ph type="title" idx="3"/>
          </p:nvPr>
        </p:nvSpPr>
        <p:spPr>
          <a:xfrm>
            <a:off x="5840075" y="1743700"/>
            <a:ext cx="2583900" cy="4245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1" name="Google Shape;61;p13"/>
          <p:cNvSpPr txBox="1">
            <a:spLocks noGrp="1"/>
          </p:cNvSpPr>
          <p:nvPr>
            <p:ph type="subTitle" idx="1"/>
          </p:nvPr>
        </p:nvSpPr>
        <p:spPr>
          <a:xfrm>
            <a:off x="1648310" y="2080575"/>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2" name="Google Shape;62;p13"/>
          <p:cNvSpPr txBox="1">
            <a:spLocks noGrp="1"/>
          </p:cNvSpPr>
          <p:nvPr>
            <p:ph type="subTitle" idx="4"/>
          </p:nvPr>
        </p:nvSpPr>
        <p:spPr>
          <a:xfrm>
            <a:off x="5840085" y="2080575"/>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3" name="Google Shape;63;p13"/>
          <p:cNvSpPr txBox="1">
            <a:spLocks noGrp="1"/>
          </p:cNvSpPr>
          <p:nvPr>
            <p:ph type="title" idx="5"/>
          </p:nvPr>
        </p:nvSpPr>
        <p:spPr>
          <a:xfrm>
            <a:off x="1648300" y="3268050"/>
            <a:ext cx="2583900" cy="4245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4" name="Google Shape;64;p13"/>
          <p:cNvSpPr txBox="1">
            <a:spLocks noGrp="1"/>
          </p:cNvSpPr>
          <p:nvPr>
            <p:ph type="title" idx="6"/>
          </p:nvPr>
        </p:nvSpPr>
        <p:spPr>
          <a:xfrm>
            <a:off x="5840075" y="3268050"/>
            <a:ext cx="2583900" cy="4245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5" name="Google Shape;65;p13"/>
          <p:cNvSpPr txBox="1">
            <a:spLocks noGrp="1"/>
          </p:cNvSpPr>
          <p:nvPr>
            <p:ph type="subTitle" idx="7"/>
          </p:nvPr>
        </p:nvSpPr>
        <p:spPr>
          <a:xfrm>
            <a:off x="1648339" y="3605075"/>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6" name="Google Shape;66;p13"/>
          <p:cNvSpPr txBox="1">
            <a:spLocks noGrp="1"/>
          </p:cNvSpPr>
          <p:nvPr>
            <p:ph type="subTitle" idx="8"/>
          </p:nvPr>
        </p:nvSpPr>
        <p:spPr>
          <a:xfrm>
            <a:off x="5840090" y="3605075"/>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7" name="Google Shape;67;p13"/>
          <p:cNvSpPr txBox="1">
            <a:spLocks noGrp="1"/>
          </p:cNvSpPr>
          <p:nvPr>
            <p:ph type="title" idx="9" hasCustomPrompt="1"/>
          </p:nvPr>
        </p:nvSpPr>
        <p:spPr>
          <a:xfrm>
            <a:off x="720010" y="1792299"/>
            <a:ext cx="775800" cy="775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b="0">
                <a:solidFill>
                  <a:schemeClr val="lt1"/>
                </a:solidFill>
                <a:latin typeface="Roboto Medium"/>
                <a:ea typeface="Roboto Medium"/>
                <a:cs typeface="Roboto Medium"/>
                <a:sym typeface="Roboto Medium"/>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8" name="Google Shape;68;p13"/>
          <p:cNvSpPr txBox="1">
            <a:spLocks noGrp="1"/>
          </p:cNvSpPr>
          <p:nvPr>
            <p:ph type="title" idx="13" hasCustomPrompt="1"/>
          </p:nvPr>
        </p:nvSpPr>
        <p:spPr>
          <a:xfrm>
            <a:off x="720010" y="3319199"/>
            <a:ext cx="775800" cy="775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b="0">
                <a:solidFill>
                  <a:schemeClr val="lt1"/>
                </a:solidFill>
                <a:latin typeface="Roboto Medium"/>
                <a:ea typeface="Roboto Medium"/>
                <a:cs typeface="Roboto Medium"/>
                <a:sym typeface="Roboto Medium"/>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9" name="Google Shape;69;p13"/>
          <p:cNvSpPr txBox="1">
            <a:spLocks noGrp="1"/>
          </p:cNvSpPr>
          <p:nvPr>
            <p:ph type="title" idx="14" hasCustomPrompt="1"/>
          </p:nvPr>
        </p:nvSpPr>
        <p:spPr>
          <a:xfrm>
            <a:off x="4911910" y="1792299"/>
            <a:ext cx="775800" cy="775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b="0">
                <a:solidFill>
                  <a:schemeClr val="lt1"/>
                </a:solidFill>
                <a:latin typeface="Roboto Medium"/>
                <a:ea typeface="Roboto Medium"/>
                <a:cs typeface="Roboto Medium"/>
                <a:sym typeface="Roboto Medium"/>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0" name="Google Shape;70;p13"/>
          <p:cNvSpPr txBox="1">
            <a:spLocks noGrp="1"/>
          </p:cNvSpPr>
          <p:nvPr>
            <p:ph type="title" idx="15" hasCustomPrompt="1"/>
          </p:nvPr>
        </p:nvSpPr>
        <p:spPr>
          <a:xfrm>
            <a:off x="4911910" y="3319199"/>
            <a:ext cx="775800" cy="775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b="0">
                <a:solidFill>
                  <a:schemeClr val="lt1"/>
                </a:solidFill>
                <a:latin typeface="Roboto Medium"/>
                <a:ea typeface="Roboto Medium"/>
                <a:cs typeface="Roboto Medium"/>
                <a:sym typeface="Roboto Medium"/>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1" name="Google Shape;71;p13"/>
          <p:cNvSpPr/>
          <p:nvPr/>
        </p:nvSpPr>
        <p:spPr>
          <a:xfrm rot="10800000">
            <a:off x="4523" y="3608"/>
            <a:ext cx="1282376" cy="1025092"/>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3"/>
          <p:cNvSpPr/>
          <p:nvPr/>
        </p:nvSpPr>
        <p:spPr>
          <a:xfrm>
            <a:off x="7861623" y="4119258"/>
            <a:ext cx="1282376" cy="1025092"/>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3">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4"/>
          <p:cNvSpPr/>
          <p:nvPr/>
        </p:nvSpPr>
        <p:spPr>
          <a:xfrm flipH="1">
            <a:off x="4523" y="4119258"/>
            <a:ext cx="1282376" cy="1025092"/>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4"/>
          <p:cNvSpPr/>
          <p:nvPr/>
        </p:nvSpPr>
        <p:spPr>
          <a:xfrm rot="10800000" flipH="1">
            <a:off x="7861623" y="3608"/>
            <a:ext cx="1282376" cy="1025092"/>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4">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5"/>
          <p:cNvSpPr/>
          <p:nvPr/>
        </p:nvSpPr>
        <p:spPr>
          <a:xfrm>
            <a:off x="813280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5"/>
          <p:cNvSpPr/>
          <p:nvPr/>
        </p:nvSpPr>
        <p:spPr>
          <a:xfrm rot="5400000" flipH="1">
            <a:off x="-100900" y="100901"/>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6"/>
          <p:cNvSpPr txBox="1">
            <a:spLocks noGrp="1"/>
          </p:cNvSpPr>
          <p:nvPr>
            <p:ph type="body" idx="1"/>
          </p:nvPr>
        </p:nvSpPr>
        <p:spPr>
          <a:xfrm>
            <a:off x="720000" y="1203200"/>
            <a:ext cx="7704000" cy="1993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Char char="●"/>
              <a:defRPr sz="14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sp>
        <p:nvSpPr>
          <p:cNvPr id="84" name="Google Shape;84;p16"/>
          <p:cNvSpPr/>
          <p:nvPr/>
        </p:nvSpPr>
        <p:spPr>
          <a:xfrm rot="10800000" flipH="1">
            <a:off x="7861623" y="3608"/>
            <a:ext cx="1282376" cy="1025092"/>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6"/>
          <p:cNvSpPr/>
          <p:nvPr/>
        </p:nvSpPr>
        <p:spPr>
          <a:xfrm flipH="1">
            <a:off x="4523" y="4119258"/>
            <a:ext cx="1282376" cy="1025092"/>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7"/>
          <p:cNvSpPr txBox="1">
            <a:spLocks noGrp="1"/>
          </p:cNvSpPr>
          <p:nvPr>
            <p:ph type="body" idx="1"/>
          </p:nvPr>
        </p:nvSpPr>
        <p:spPr>
          <a:xfrm>
            <a:off x="720000" y="1203200"/>
            <a:ext cx="3681300" cy="2668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Anaheim"/>
              <a:buChar char="●"/>
              <a:defRPr sz="1400"/>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
        <p:nvSpPr>
          <p:cNvPr id="89" name="Google Shape;89;p17"/>
          <p:cNvSpPr txBox="1">
            <a:spLocks noGrp="1"/>
          </p:cNvSpPr>
          <p:nvPr>
            <p:ph type="body" idx="2"/>
          </p:nvPr>
        </p:nvSpPr>
        <p:spPr>
          <a:xfrm>
            <a:off x="4776900" y="1203200"/>
            <a:ext cx="3681300" cy="2668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Anaheim"/>
              <a:buChar char="●"/>
              <a:defRPr sz="1400"/>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
        <p:nvSpPr>
          <p:cNvPr id="90" name="Google Shape;90;p17"/>
          <p:cNvSpPr/>
          <p:nvPr/>
        </p:nvSpPr>
        <p:spPr>
          <a:xfrm rot="10800000">
            <a:off x="4523" y="3608"/>
            <a:ext cx="1282376" cy="1025092"/>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7"/>
          <p:cNvSpPr/>
          <p:nvPr/>
        </p:nvSpPr>
        <p:spPr>
          <a:xfrm>
            <a:off x="7861623" y="4119258"/>
            <a:ext cx="1282376" cy="1025092"/>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rgbClr val="CA0505">
              <a:alpha val="31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92"/>
        <p:cNvGrpSpPr/>
        <p:nvPr/>
      </p:nvGrpSpPr>
      <p:grpSpPr>
        <a:xfrm>
          <a:off x="0" y="0"/>
          <a:ext cx="0" cy="0"/>
          <a:chOff x="0" y="0"/>
          <a:chExt cx="0" cy="0"/>
        </a:xfrm>
      </p:grpSpPr>
      <p:sp>
        <p:nvSpPr>
          <p:cNvPr id="93" name="Google Shape;93;p18"/>
          <p:cNvSpPr txBox="1">
            <a:spLocks noGrp="1"/>
          </p:cNvSpPr>
          <p:nvPr>
            <p:ph type="title" hasCustomPrompt="1"/>
          </p:nvPr>
        </p:nvSpPr>
        <p:spPr>
          <a:xfrm>
            <a:off x="1033525" y="1037923"/>
            <a:ext cx="3376200" cy="825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10000"/>
              <a:buNone/>
              <a:defRPr sz="4000" b="0">
                <a:solidFill>
                  <a:schemeClr val="accent3"/>
                </a:solidFill>
                <a:latin typeface="Roboto Medium"/>
                <a:ea typeface="Roboto Medium"/>
                <a:cs typeface="Roboto Medium"/>
                <a:sym typeface="Roboto Medium"/>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94" name="Google Shape;94;p18"/>
          <p:cNvSpPr txBox="1">
            <a:spLocks noGrp="1"/>
          </p:cNvSpPr>
          <p:nvPr>
            <p:ph type="subTitle" idx="1"/>
          </p:nvPr>
        </p:nvSpPr>
        <p:spPr>
          <a:xfrm>
            <a:off x="1033525" y="1863702"/>
            <a:ext cx="3376200" cy="423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5" name="Google Shape;95;p18"/>
          <p:cNvSpPr txBox="1">
            <a:spLocks noGrp="1"/>
          </p:cNvSpPr>
          <p:nvPr>
            <p:ph type="title" idx="2" hasCustomPrompt="1"/>
          </p:nvPr>
        </p:nvSpPr>
        <p:spPr>
          <a:xfrm>
            <a:off x="4734275" y="1037923"/>
            <a:ext cx="3376200" cy="825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10000"/>
              <a:buNone/>
              <a:defRPr sz="4000" b="0">
                <a:solidFill>
                  <a:schemeClr val="accent3"/>
                </a:solidFill>
                <a:latin typeface="Roboto Medium"/>
                <a:ea typeface="Roboto Medium"/>
                <a:cs typeface="Roboto Medium"/>
                <a:sym typeface="Roboto Medium"/>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96" name="Google Shape;96;p18"/>
          <p:cNvSpPr txBox="1">
            <a:spLocks noGrp="1"/>
          </p:cNvSpPr>
          <p:nvPr>
            <p:ph type="subTitle" idx="3"/>
          </p:nvPr>
        </p:nvSpPr>
        <p:spPr>
          <a:xfrm>
            <a:off x="4734275" y="1863702"/>
            <a:ext cx="3376200" cy="423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7" name="Google Shape;97;p18"/>
          <p:cNvSpPr txBox="1">
            <a:spLocks noGrp="1"/>
          </p:cNvSpPr>
          <p:nvPr>
            <p:ph type="title" idx="4" hasCustomPrompt="1"/>
          </p:nvPr>
        </p:nvSpPr>
        <p:spPr>
          <a:xfrm>
            <a:off x="4734275" y="2856498"/>
            <a:ext cx="3376200" cy="825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10000"/>
              <a:buNone/>
              <a:defRPr sz="4000" b="0">
                <a:solidFill>
                  <a:schemeClr val="accent3"/>
                </a:solidFill>
                <a:latin typeface="Roboto Medium"/>
                <a:ea typeface="Roboto Medium"/>
                <a:cs typeface="Roboto Medium"/>
                <a:sym typeface="Roboto Medium"/>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98" name="Google Shape;98;p18"/>
          <p:cNvSpPr txBox="1">
            <a:spLocks noGrp="1"/>
          </p:cNvSpPr>
          <p:nvPr>
            <p:ph type="subTitle" idx="5"/>
          </p:nvPr>
        </p:nvSpPr>
        <p:spPr>
          <a:xfrm>
            <a:off x="4734275" y="3682277"/>
            <a:ext cx="3376200" cy="423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9" name="Google Shape;99;p18"/>
          <p:cNvSpPr txBox="1">
            <a:spLocks noGrp="1"/>
          </p:cNvSpPr>
          <p:nvPr>
            <p:ph type="title" idx="6" hasCustomPrompt="1"/>
          </p:nvPr>
        </p:nvSpPr>
        <p:spPr>
          <a:xfrm>
            <a:off x="1033525" y="2856498"/>
            <a:ext cx="3376200" cy="825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10000"/>
              <a:buNone/>
              <a:defRPr sz="4000" b="0">
                <a:solidFill>
                  <a:schemeClr val="accent3"/>
                </a:solidFill>
                <a:latin typeface="Roboto Medium"/>
                <a:ea typeface="Roboto Medium"/>
                <a:cs typeface="Roboto Medium"/>
                <a:sym typeface="Roboto Medium"/>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00" name="Google Shape;100;p18"/>
          <p:cNvSpPr txBox="1">
            <a:spLocks noGrp="1"/>
          </p:cNvSpPr>
          <p:nvPr>
            <p:ph type="subTitle" idx="7"/>
          </p:nvPr>
        </p:nvSpPr>
        <p:spPr>
          <a:xfrm>
            <a:off x="1033525" y="3682277"/>
            <a:ext cx="3376200" cy="423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1" name="Google Shape;101;p18"/>
          <p:cNvSpPr/>
          <p:nvPr/>
        </p:nvSpPr>
        <p:spPr>
          <a:xfrm flipH="1">
            <a:off x="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8"/>
          <p:cNvSpPr/>
          <p:nvPr/>
        </p:nvSpPr>
        <p:spPr>
          <a:xfrm>
            <a:off x="81328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1206950" y="1795450"/>
            <a:ext cx="2878500" cy="443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5" name="Google Shape;105;p19"/>
          <p:cNvSpPr txBox="1">
            <a:spLocks noGrp="1"/>
          </p:cNvSpPr>
          <p:nvPr>
            <p:ph type="title" idx="2"/>
          </p:nvPr>
        </p:nvSpPr>
        <p:spPr>
          <a:xfrm>
            <a:off x="5058542" y="1795450"/>
            <a:ext cx="2878500" cy="443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6" name="Google Shape;106;p19"/>
          <p:cNvSpPr txBox="1">
            <a:spLocks noGrp="1"/>
          </p:cNvSpPr>
          <p:nvPr>
            <p:ph type="subTitle" idx="1"/>
          </p:nvPr>
        </p:nvSpPr>
        <p:spPr>
          <a:xfrm>
            <a:off x="1206950" y="2238550"/>
            <a:ext cx="2878500" cy="49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7" name="Google Shape;107;p19"/>
          <p:cNvSpPr txBox="1">
            <a:spLocks noGrp="1"/>
          </p:cNvSpPr>
          <p:nvPr>
            <p:ph type="subTitle" idx="3"/>
          </p:nvPr>
        </p:nvSpPr>
        <p:spPr>
          <a:xfrm>
            <a:off x="5058525" y="2238550"/>
            <a:ext cx="2878500" cy="49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8" name="Google Shape;108;p19"/>
          <p:cNvSpPr txBox="1">
            <a:spLocks noGrp="1"/>
          </p:cNvSpPr>
          <p:nvPr>
            <p:ph type="title" idx="4"/>
          </p:nvPr>
        </p:nvSpPr>
        <p:spPr>
          <a:xfrm>
            <a:off x="1206950" y="3656770"/>
            <a:ext cx="2878500" cy="443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9" name="Google Shape;109;p19"/>
          <p:cNvSpPr txBox="1">
            <a:spLocks noGrp="1"/>
          </p:cNvSpPr>
          <p:nvPr>
            <p:ph type="title" idx="5"/>
          </p:nvPr>
        </p:nvSpPr>
        <p:spPr>
          <a:xfrm>
            <a:off x="5058542" y="3656770"/>
            <a:ext cx="2878500" cy="443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0" name="Google Shape;110;p19"/>
          <p:cNvSpPr txBox="1">
            <a:spLocks noGrp="1"/>
          </p:cNvSpPr>
          <p:nvPr>
            <p:ph type="subTitle" idx="6"/>
          </p:nvPr>
        </p:nvSpPr>
        <p:spPr>
          <a:xfrm>
            <a:off x="1206950" y="4099977"/>
            <a:ext cx="2878500" cy="49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11" name="Google Shape;111;p19"/>
          <p:cNvSpPr txBox="1">
            <a:spLocks noGrp="1"/>
          </p:cNvSpPr>
          <p:nvPr>
            <p:ph type="subTitle" idx="7"/>
          </p:nvPr>
        </p:nvSpPr>
        <p:spPr>
          <a:xfrm>
            <a:off x="5058526" y="4099977"/>
            <a:ext cx="2878500" cy="49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12" name="Google Shape;112;p19"/>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9"/>
          <p:cNvSpPr/>
          <p:nvPr/>
        </p:nvSpPr>
        <p:spPr>
          <a:xfrm flipH="1">
            <a:off x="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9"/>
          <p:cNvSpPr/>
          <p:nvPr/>
        </p:nvSpPr>
        <p:spPr>
          <a:xfrm rot="-5400000">
            <a:off x="8233710" y="100901"/>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720000" y="1802610"/>
            <a:ext cx="2263200" cy="443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7" name="Google Shape;117;p20"/>
          <p:cNvSpPr txBox="1">
            <a:spLocks noGrp="1"/>
          </p:cNvSpPr>
          <p:nvPr>
            <p:ph type="title" idx="2"/>
          </p:nvPr>
        </p:nvSpPr>
        <p:spPr>
          <a:xfrm>
            <a:off x="3440472" y="1802610"/>
            <a:ext cx="2263200" cy="443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8" name="Google Shape;118;p20"/>
          <p:cNvSpPr txBox="1">
            <a:spLocks noGrp="1"/>
          </p:cNvSpPr>
          <p:nvPr>
            <p:ph type="subTitle" idx="1"/>
          </p:nvPr>
        </p:nvSpPr>
        <p:spPr>
          <a:xfrm>
            <a:off x="720000" y="2245835"/>
            <a:ext cx="22632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19" name="Google Shape;119;p20"/>
          <p:cNvSpPr txBox="1">
            <a:spLocks noGrp="1"/>
          </p:cNvSpPr>
          <p:nvPr>
            <p:ph type="subTitle" idx="3"/>
          </p:nvPr>
        </p:nvSpPr>
        <p:spPr>
          <a:xfrm>
            <a:off x="3440463" y="2245835"/>
            <a:ext cx="22632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0" name="Google Shape;120;p20"/>
          <p:cNvSpPr txBox="1">
            <a:spLocks noGrp="1"/>
          </p:cNvSpPr>
          <p:nvPr>
            <p:ph type="title" idx="4"/>
          </p:nvPr>
        </p:nvSpPr>
        <p:spPr>
          <a:xfrm>
            <a:off x="720000" y="3603300"/>
            <a:ext cx="2263200" cy="443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20"/>
          <p:cNvSpPr txBox="1">
            <a:spLocks noGrp="1"/>
          </p:cNvSpPr>
          <p:nvPr>
            <p:ph type="title" idx="5"/>
          </p:nvPr>
        </p:nvSpPr>
        <p:spPr>
          <a:xfrm>
            <a:off x="3440472" y="3603300"/>
            <a:ext cx="2263200" cy="443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20"/>
          <p:cNvSpPr txBox="1">
            <a:spLocks noGrp="1"/>
          </p:cNvSpPr>
          <p:nvPr>
            <p:ph type="subTitle" idx="6"/>
          </p:nvPr>
        </p:nvSpPr>
        <p:spPr>
          <a:xfrm>
            <a:off x="720000" y="4046400"/>
            <a:ext cx="22632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3" name="Google Shape;123;p20"/>
          <p:cNvSpPr txBox="1">
            <a:spLocks noGrp="1"/>
          </p:cNvSpPr>
          <p:nvPr>
            <p:ph type="subTitle" idx="7"/>
          </p:nvPr>
        </p:nvSpPr>
        <p:spPr>
          <a:xfrm>
            <a:off x="3440460" y="4046400"/>
            <a:ext cx="22632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4" name="Google Shape;124;p20"/>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20"/>
          <p:cNvSpPr txBox="1">
            <a:spLocks noGrp="1"/>
          </p:cNvSpPr>
          <p:nvPr>
            <p:ph type="title" idx="9"/>
          </p:nvPr>
        </p:nvSpPr>
        <p:spPr>
          <a:xfrm>
            <a:off x="6160948" y="1802610"/>
            <a:ext cx="2263200" cy="443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6" name="Google Shape;126;p20"/>
          <p:cNvSpPr txBox="1">
            <a:spLocks noGrp="1"/>
          </p:cNvSpPr>
          <p:nvPr>
            <p:ph type="subTitle" idx="13"/>
          </p:nvPr>
        </p:nvSpPr>
        <p:spPr>
          <a:xfrm>
            <a:off x="6160926" y="2245835"/>
            <a:ext cx="22632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7" name="Google Shape;127;p20"/>
          <p:cNvSpPr txBox="1">
            <a:spLocks noGrp="1"/>
          </p:cNvSpPr>
          <p:nvPr>
            <p:ph type="title" idx="14"/>
          </p:nvPr>
        </p:nvSpPr>
        <p:spPr>
          <a:xfrm>
            <a:off x="6160948" y="3603300"/>
            <a:ext cx="2263200" cy="443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8" name="Google Shape;128;p20"/>
          <p:cNvSpPr txBox="1">
            <a:spLocks noGrp="1"/>
          </p:cNvSpPr>
          <p:nvPr>
            <p:ph type="subTitle" idx="15"/>
          </p:nvPr>
        </p:nvSpPr>
        <p:spPr>
          <a:xfrm>
            <a:off x="6160926" y="4046400"/>
            <a:ext cx="22632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9" name="Google Shape;129;p20"/>
          <p:cNvSpPr/>
          <p:nvPr/>
        </p:nvSpPr>
        <p:spPr>
          <a:xfrm>
            <a:off x="813280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0"/>
          <p:cNvSpPr/>
          <p:nvPr/>
        </p:nvSpPr>
        <p:spPr>
          <a:xfrm rot="5400000" flipH="1">
            <a:off x="-100900" y="100901"/>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45992" y="1887738"/>
            <a:ext cx="3603900" cy="1712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861675" y="831313"/>
            <a:ext cx="999000" cy="899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4100" b="0">
                <a:solidFill>
                  <a:schemeClr val="lt1"/>
                </a:solidFill>
                <a:latin typeface="Roboto Medium"/>
                <a:ea typeface="Roboto Medium"/>
                <a:cs typeface="Roboto Medium"/>
                <a:sym typeface="Roboto Medium"/>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6" name="Google Shape;16;p3"/>
          <p:cNvSpPr txBox="1">
            <a:spLocks noGrp="1"/>
          </p:cNvSpPr>
          <p:nvPr>
            <p:ph type="subTitle" idx="1"/>
          </p:nvPr>
        </p:nvSpPr>
        <p:spPr>
          <a:xfrm>
            <a:off x="745992" y="3600288"/>
            <a:ext cx="3603900" cy="7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8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7" name="Google Shape;17;p3"/>
          <p:cNvSpPr>
            <a:spLocks noGrp="1"/>
          </p:cNvSpPr>
          <p:nvPr>
            <p:ph type="pic" idx="3"/>
          </p:nvPr>
        </p:nvSpPr>
        <p:spPr>
          <a:xfrm>
            <a:off x="5486399" y="0"/>
            <a:ext cx="37212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n columns">
  <p:cSld name="CUSTOM_9">
    <p:spTree>
      <p:nvGrpSpPr>
        <p:cNvPr id="1" name="Shape 131"/>
        <p:cNvGrpSpPr/>
        <p:nvPr/>
      </p:nvGrpSpPr>
      <p:grpSpPr>
        <a:xfrm>
          <a:off x="0" y="0"/>
          <a:ext cx="0" cy="0"/>
          <a:chOff x="0" y="0"/>
          <a:chExt cx="0" cy="0"/>
        </a:xfrm>
      </p:grpSpPr>
      <p:sp>
        <p:nvSpPr>
          <p:cNvPr id="132" name="Google Shape;132;p21"/>
          <p:cNvSpPr txBox="1">
            <a:spLocks noGrp="1"/>
          </p:cNvSpPr>
          <p:nvPr>
            <p:ph type="subTitle" idx="1"/>
          </p:nvPr>
        </p:nvSpPr>
        <p:spPr>
          <a:xfrm>
            <a:off x="1410309" y="2126550"/>
            <a:ext cx="3060900" cy="47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3" name="Google Shape;133;p21"/>
          <p:cNvSpPr txBox="1">
            <a:spLocks noGrp="1"/>
          </p:cNvSpPr>
          <p:nvPr>
            <p:ph type="subTitle" idx="2"/>
          </p:nvPr>
        </p:nvSpPr>
        <p:spPr>
          <a:xfrm>
            <a:off x="1410284" y="2799400"/>
            <a:ext cx="3060900" cy="47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4" name="Google Shape;134;p21"/>
          <p:cNvSpPr txBox="1">
            <a:spLocks noGrp="1"/>
          </p:cNvSpPr>
          <p:nvPr>
            <p:ph type="subTitle" idx="3"/>
          </p:nvPr>
        </p:nvSpPr>
        <p:spPr>
          <a:xfrm>
            <a:off x="1410309" y="3472250"/>
            <a:ext cx="3060900" cy="47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5" name="Google Shape;135;p21"/>
          <p:cNvSpPr txBox="1">
            <a:spLocks noGrp="1"/>
          </p:cNvSpPr>
          <p:nvPr>
            <p:ph type="subTitle" idx="4"/>
          </p:nvPr>
        </p:nvSpPr>
        <p:spPr>
          <a:xfrm>
            <a:off x="1410284" y="4145100"/>
            <a:ext cx="3060900" cy="47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6" name="Google Shape;13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21"/>
          <p:cNvSpPr txBox="1">
            <a:spLocks noGrp="1"/>
          </p:cNvSpPr>
          <p:nvPr>
            <p:ph type="subTitle" idx="5"/>
          </p:nvPr>
        </p:nvSpPr>
        <p:spPr>
          <a:xfrm>
            <a:off x="1410309" y="1453700"/>
            <a:ext cx="3060900" cy="47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8" name="Google Shape;138;p21"/>
          <p:cNvSpPr txBox="1">
            <a:spLocks noGrp="1"/>
          </p:cNvSpPr>
          <p:nvPr>
            <p:ph type="subTitle" idx="6"/>
          </p:nvPr>
        </p:nvSpPr>
        <p:spPr>
          <a:xfrm>
            <a:off x="5363112" y="2126550"/>
            <a:ext cx="3060900" cy="47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9" name="Google Shape;139;p21"/>
          <p:cNvSpPr txBox="1">
            <a:spLocks noGrp="1"/>
          </p:cNvSpPr>
          <p:nvPr>
            <p:ph type="subTitle" idx="7"/>
          </p:nvPr>
        </p:nvSpPr>
        <p:spPr>
          <a:xfrm>
            <a:off x="5363087" y="2799400"/>
            <a:ext cx="3060900" cy="47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0" name="Google Shape;140;p21"/>
          <p:cNvSpPr txBox="1">
            <a:spLocks noGrp="1"/>
          </p:cNvSpPr>
          <p:nvPr>
            <p:ph type="subTitle" idx="8"/>
          </p:nvPr>
        </p:nvSpPr>
        <p:spPr>
          <a:xfrm>
            <a:off x="5363112" y="3472250"/>
            <a:ext cx="3060900" cy="47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1" name="Google Shape;141;p21"/>
          <p:cNvSpPr txBox="1">
            <a:spLocks noGrp="1"/>
          </p:cNvSpPr>
          <p:nvPr>
            <p:ph type="subTitle" idx="9"/>
          </p:nvPr>
        </p:nvSpPr>
        <p:spPr>
          <a:xfrm>
            <a:off x="5363087" y="4145100"/>
            <a:ext cx="3060900" cy="47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2" name="Google Shape;142;p21"/>
          <p:cNvSpPr txBox="1">
            <a:spLocks noGrp="1"/>
          </p:cNvSpPr>
          <p:nvPr>
            <p:ph type="subTitle" idx="13"/>
          </p:nvPr>
        </p:nvSpPr>
        <p:spPr>
          <a:xfrm>
            <a:off x="5363112" y="1453700"/>
            <a:ext cx="3060900" cy="47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3" name="Google Shape;143;p21"/>
          <p:cNvSpPr/>
          <p:nvPr/>
        </p:nvSpPr>
        <p:spPr>
          <a:xfrm flipH="1">
            <a:off x="-101965" y="4354577"/>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1"/>
          <p:cNvSpPr/>
          <p:nvPr/>
        </p:nvSpPr>
        <p:spPr>
          <a:xfrm rot="-5400000">
            <a:off x="8233710" y="100901"/>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21"/>
          <p:cNvSpPr/>
          <p:nvPr/>
        </p:nvSpPr>
        <p:spPr>
          <a:xfrm flipH="1">
            <a:off x="143900" y="4354577"/>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46"/>
        <p:cNvGrpSpPr/>
        <p:nvPr/>
      </p:nvGrpSpPr>
      <p:grpSpPr>
        <a:xfrm>
          <a:off x="0" y="0"/>
          <a:ext cx="0" cy="0"/>
          <a:chOff x="0" y="0"/>
          <a:chExt cx="0" cy="0"/>
        </a:xfrm>
      </p:grpSpPr>
      <p:sp>
        <p:nvSpPr>
          <p:cNvPr id="147" name="Google Shape;147;p22"/>
          <p:cNvSpPr txBox="1">
            <a:spLocks noGrp="1"/>
          </p:cNvSpPr>
          <p:nvPr>
            <p:ph type="ctrTitle"/>
          </p:nvPr>
        </p:nvSpPr>
        <p:spPr>
          <a:xfrm>
            <a:off x="685800" y="772125"/>
            <a:ext cx="4892400" cy="8499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56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48" name="Google Shape;148;p22"/>
          <p:cNvSpPr txBox="1">
            <a:spLocks noGrp="1"/>
          </p:cNvSpPr>
          <p:nvPr>
            <p:ph type="subTitle" idx="1"/>
          </p:nvPr>
        </p:nvSpPr>
        <p:spPr>
          <a:xfrm>
            <a:off x="685800" y="1546050"/>
            <a:ext cx="4892400" cy="12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9" name="Google Shape;149;p22"/>
          <p:cNvSpPr txBox="1"/>
          <p:nvPr/>
        </p:nvSpPr>
        <p:spPr>
          <a:xfrm>
            <a:off x="685800" y="3533125"/>
            <a:ext cx="48924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a:solidFill>
                  <a:schemeClr val="dk1"/>
                </a:solidFill>
                <a:latin typeface="Roboto"/>
                <a:ea typeface="Roboto"/>
                <a:cs typeface="Roboto"/>
                <a:sym typeface="Roboto"/>
              </a:rPr>
              <a:t>CREDITS: This presentation template was created by </a:t>
            </a:r>
            <a:r>
              <a:rPr lang="en" sz="1000" u="sng">
                <a:solidFill>
                  <a:schemeClr val="dk1"/>
                </a:solid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000">
                <a:solidFill>
                  <a:schemeClr val="dk1"/>
                </a:solidFill>
                <a:latin typeface="Roboto"/>
                <a:ea typeface="Roboto"/>
                <a:cs typeface="Roboto"/>
                <a:sym typeface="Roboto"/>
              </a:rPr>
              <a:t>, and includes icons by </a:t>
            </a:r>
            <a:r>
              <a:rPr lang="en" sz="1000"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000">
                <a:solidFill>
                  <a:schemeClr val="dk1"/>
                </a:solidFill>
                <a:latin typeface="Roboto"/>
                <a:ea typeface="Roboto"/>
                <a:cs typeface="Roboto"/>
                <a:sym typeface="Roboto"/>
              </a:rPr>
              <a:t>, and infographics &amp; images by </a:t>
            </a:r>
            <a:r>
              <a:rPr lang="en" sz="1000" u="sng">
                <a:solidFill>
                  <a:schemeClr val="dk1"/>
                </a:solid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000" u="sng">
              <a:solidFill>
                <a:schemeClr val="dk1"/>
              </a:solidFill>
              <a:latin typeface="Roboto"/>
              <a:ea typeface="Roboto"/>
              <a:cs typeface="Roboto"/>
              <a:sym typeface="Roboto"/>
            </a:endParaRPr>
          </a:p>
        </p:txBody>
      </p:sp>
      <p:sp>
        <p:nvSpPr>
          <p:cNvPr id="150" name="Google Shape;150;p22"/>
          <p:cNvSpPr/>
          <p:nvPr/>
        </p:nvSpPr>
        <p:spPr>
          <a:xfrm flipH="1">
            <a:off x="-92049" y="4056542"/>
            <a:ext cx="1555694" cy="1245203"/>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22"/>
          <p:cNvSpPr>
            <a:spLocks noGrp="1"/>
          </p:cNvSpPr>
          <p:nvPr>
            <p:ph type="pic" idx="2"/>
          </p:nvPr>
        </p:nvSpPr>
        <p:spPr>
          <a:xfrm>
            <a:off x="6012675" y="-10225"/>
            <a:ext cx="3139200" cy="5143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2"/>
        <p:cNvGrpSpPr/>
        <p:nvPr/>
      </p:nvGrpSpPr>
      <p:grpSpPr>
        <a:xfrm>
          <a:off x="0" y="0"/>
          <a:ext cx="0" cy="0"/>
          <a:chOff x="0" y="0"/>
          <a:chExt cx="0" cy="0"/>
        </a:xfrm>
      </p:grpSpPr>
      <p:sp>
        <p:nvSpPr>
          <p:cNvPr id="153" name="Google Shape;153;p23"/>
          <p:cNvSpPr/>
          <p:nvPr/>
        </p:nvSpPr>
        <p:spPr>
          <a:xfrm flipH="1">
            <a:off x="360761" y="2554307"/>
            <a:ext cx="3226104" cy="2578847"/>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rgbClr val="CA0505">
              <a:alpha val="31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23"/>
          <p:cNvSpPr/>
          <p:nvPr/>
        </p:nvSpPr>
        <p:spPr>
          <a:xfrm flipH="1">
            <a:off x="5" y="3887956"/>
            <a:ext cx="1555694" cy="1245203"/>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23"/>
          <p:cNvSpPr/>
          <p:nvPr/>
        </p:nvSpPr>
        <p:spPr>
          <a:xfrm rot="10800000" flipH="1">
            <a:off x="6902505" y="6"/>
            <a:ext cx="1555694" cy="1245203"/>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56"/>
        <p:cNvGrpSpPr/>
        <p:nvPr/>
      </p:nvGrpSpPr>
      <p:grpSpPr>
        <a:xfrm>
          <a:off x="0" y="0"/>
          <a:ext cx="0" cy="0"/>
          <a:chOff x="0" y="0"/>
          <a:chExt cx="0" cy="0"/>
        </a:xfrm>
      </p:grpSpPr>
      <p:sp>
        <p:nvSpPr>
          <p:cNvPr id="157" name="Google Shape;157;p24"/>
          <p:cNvSpPr/>
          <p:nvPr/>
        </p:nvSpPr>
        <p:spPr>
          <a:xfrm flipH="1">
            <a:off x="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4"/>
          <p:cNvSpPr/>
          <p:nvPr/>
        </p:nvSpPr>
        <p:spPr>
          <a:xfrm rot="-5400000">
            <a:off x="8233710" y="100901"/>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4"/>
          <p:cNvSpPr/>
          <p:nvPr/>
        </p:nvSpPr>
        <p:spPr>
          <a:xfrm flipH="1">
            <a:off x="355435"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24"/>
          <p:cNvSpPr/>
          <p:nvPr/>
        </p:nvSpPr>
        <p:spPr>
          <a:xfrm rot="-5400000">
            <a:off x="7952597" y="100901"/>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20000" y="1076800"/>
            <a:ext cx="7704000" cy="401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1" name="Google Shape;21;p4"/>
          <p:cNvSpPr/>
          <p:nvPr/>
        </p:nvSpPr>
        <p:spPr>
          <a:xfrm flipH="1">
            <a:off x="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4"/>
          <p:cNvSpPr/>
          <p:nvPr/>
        </p:nvSpPr>
        <p:spPr>
          <a:xfrm>
            <a:off x="81328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6" name="Google Shape;26;p5"/>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7" name="Google Shape;27;p5"/>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200"/>
              <a:buFont typeface="Arial"/>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a:endParaRPr/>
          </a:p>
        </p:txBody>
      </p:sp>
      <p:sp>
        <p:nvSpPr>
          <p:cNvPr id="28" name="Google Shape;28;p5"/>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
        <p:nvSpPr>
          <p:cNvPr id="29" name="Google Shape;29;p5"/>
          <p:cNvSpPr/>
          <p:nvPr/>
        </p:nvSpPr>
        <p:spPr>
          <a:xfrm rot="10800000">
            <a:off x="-596" y="-465"/>
            <a:ext cx="1365121" cy="1092666"/>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6"/>
          <p:cNvSpPr/>
          <p:nvPr/>
        </p:nvSpPr>
        <p:spPr>
          <a:xfrm flipH="1">
            <a:off x="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6"/>
          <p:cNvSpPr/>
          <p:nvPr/>
        </p:nvSpPr>
        <p:spPr>
          <a:xfrm>
            <a:off x="81328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561900" y="1349000"/>
            <a:ext cx="4568100" cy="1322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subTitle" idx="1"/>
          </p:nvPr>
        </p:nvSpPr>
        <p:spPr>
          <a:xfrm>
            <a:off x="3561900" y="2671625"/>
            <a:ext cx="4568100" cy="112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7" name="Google Shape;37;p7"/>
          <p:cNvSpPr>
            <a:spLocks noGrp="1"/>
          </p:cNvSpPr>
          <p:nvPr>
            <p:ph type="pic" idx="2"/>
          </p:nvPr>
        </p:nvSpPr>
        <p:spPr>
          <a:xfrm>
            <a:off x="0" y="0"/>
            <a:ext cx="3168000" cy="5143500"/>
          </a:xfrm>
          <a:prstGeom prst="rect">
            <a:avLst/>
          </a:prstGeom>
          <a:noFill/>
          <a:ln>
            <a:noFill/>
          </a:ln>
        </p:spPr>
      </p:sp>
      <p:sp>
        <p:nvSpPr>
          <p:cNvPr id="38" name="Google Shape;38;p7"/>
          <p:cNvSpPr/>
          <p:nvPr/>
        </p:nvSpPr>
        <p:spPr>
          <a:xfrm rot="-5400000">
            <a:off x="7897791" y="111462"/>
            <a:ext cx="1387225" cy="1108904"/>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685800" y="1764600"/>
            <a:ext cx="4103700" cy="161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a:spLocks noGrp="1"/>
          </p:cNvSpPr>
          <p:nvPr>
            <p:ph type="pic" idx="2"/>
          </p:nvPr>
        </p:nvSpPr>
        <p:spPr>
          <a:xfrm>
            <a:off x="5043975" y="-22111"/>
            <a:ext cx="4103700" cy="5242500"/>
          </a:xfrm>
          <a:prstGeom prst="rect">
            <a:avLst/>
          </a:prstGeom>
          <a:noFill/>
          <a:ln>
            <a:noFill/>
          </a:ln>
        </p:spPr>
      </p:sp>
      <p:sp>
        <p:nvSpPr>
          <p:cNvPr id="42" name="Google Shape;42;p8"/>
          <p:cNvSpPr/>
          <p:nvPr/>
        </p:nvSpPr>
        <p:spPr>
          <a:xfrm rot="10800000">
            <a:off x="-92045" y="-98194"/>
            <a:ext cx="1555694" cy="1245203"/>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50" y="4513500"/>
            <a:ext cx="9144000" cy="64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46" name="Google Shape;46;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9"/>
          <p:cNvSpPr/>
          <p:nvPr/>
        </p:nvSpPr>
        <p:spPr>
          <a:xfrm rot="-5400000">
            <a:off x="7897791" y="111462"/>
            <a:ext cx="1387225" cy="1108904"/>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a:spLocks noGrp="1"/>
          </p:cNvSpPr>
          <p:nvPr>
            <p:ph type="pic" idx="2"/>
          </p:nvPr>
        </p:nvSpPr>
        <p:spPr>
          <a:xfrm>
            <a:off x="0" y="0"/>
            <a:ext cx="9144000" cy="5143500"/>
          </a:xfrm>
          <a:prstGeom prst="rect">
            <a:avLst/>
          </a:prstGeom>
          <a:noFill/>
          <a:ln>
            <a:noFill/>
          </a:ln>
        </p:spPr>
      </p:sp>
      <p:sp>
        <p:nvSpPr>
          <p:cNvPr id="50" name="Google Shape;50;p10"/>
          <p:cNvSpPr txBox="1">
            <a:spLocks noGrp="1"/>
          </p:cNvSpPr>
          <p:nvPr>
            <p:ph type="body" idx="1"/>
          </p:nvPr>
        </p:nvSpPr>
        <p:spPr>
          <a:xfrm>
            <a:off x="1439250" y="3811325"/>
            <a:ext cx="6265500" cy="605100"/>
          </a:xfrm>
          <a:prstGeom prst="rect">
            <a:avLst/>
          </a:prstGeom>
          <a:solidFill>
            <a:schemeClr val="lt1"/>
          </a:solid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800"/>
              <a:buFont typeface="Raleway"/>
              <a:buNone/>
              <a:defRPr sz="2800" b="1">
                <a:solidFill>
                  <a:schemeClr val="dk1"/>
                </a:solidFill>
                <a:latin typeface="Raleway"/>
                <a:ea typeface="Raleway"/>
                <a:cs typeface="Raleway"/>
                <a:sym typeface="Raleway"/>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3" name="Google Shape;16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hyperlink" Target="https://docs.google.com/spreadsheets/d/1OITCDlETs-Q4zTVWiFVD9fDJqd-nmDm9dekgPQYhXa0/cop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docs.google.com/spreadsheets/d/1OITCDlETs-Q4zTVWiFVD9fDJqd-nmDm9dekgPQYhXa0/copy"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photo/man-driving-his-elegant-car-taxi-services_19966495.htm/?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hyperlink" Target="https://www.freepik.com/free-vector/geometric-background_3839119.htm/?utm_source=slidesgo_template&amp;utm_medium=referral-link&amp;utm_campaign=sg_resources&amp;utm_content=freepik" TargetMode="External"/><Relationship Id="rId5" Type="http://schemas.openxmlformats.org/officeDocument/2006/relationships/hyperlink" Target="https://www.freepik.com/free-photo/medium-shot-woman-working-as-driver_38307994.htm/?utm_source=slidesgo_template&amp;utm_medium=referral-link&amp;utm_campaign=sg_resources&amp;utm_content=freepik" TargetMode="External"/><Relationship Id="rId4" Type="http://schemas.openxmlformats.org/officeDocument/2006/relationships/hyperlink" Target="https://www.freepik.com/free-photo/close-up-man-car-driving_12977629.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freepik.com/free-photo/elegant-uber-driver-giving-taxi-ride_21796098.htm/?utm_source=slidesgo_template&amp;utm_medium=referral-link&amp;utm_campaign=sg_resources&amp;utm_content=freepik" TargetMode="External"/><Relationship Id="rId3" Type="http://schemas.openxmlformats.org/officeDocument/2006/relationships/hyperlink" Target="https://www.freepik.com/free-photo/driver-dressed-elegant-costume_20554177.htm/?utm_source=slidesgo_template&amp;utm_medium=referral-link&amp;utm_campaign=sg_resources&amp;utm_content=freepik" TargetMode="External"/><Relationship Id="rId7" Type="http://schemas.openxmlformats.org/officeDocument/2006/relationships/hyperlink" Target="https://www.freepik.com/free-photo/couple-searching-new-car-dealership_18892510.htm/?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hyperlink" Target="https://www.freepik.com/free-photo/close-up-fuel-level-gauge-vehicle_94965602.htm/?utm_source=slidesgo_template&amp;utm_medium=referral-link&amp;utm_campaign=sg_resources&amp;utm_content=freepik" TargetMode="External"/><Relationship Id="rId5" Type="http://schemas.openxmlformats.org/officeDocument/2006/relationships/hyperlink" Target="https://www.freepik.com/free-photo/elegant-uber-driver-giving-taxi-ride_21796141.htm/?utm_source=slidesgo_template&amp;utm_medium=referral-link&amp;utm_campaign=sg_resources&amp;utm_content=freepik" TargetMode="External"/><Relationship Id="rId4" Type="http://schemas.openxmlformats.org/officeDocument/2006/relationships/hyperlink" Target="https://www.freepik.com/free-photo/yellow-car-gas-station_60413114.htm/?utm_source=slidesgo_template&amp;utm_medium=referral-link&amp;utm_campaign=sg_resources&amp;utm_content=freepik" TargetMode="External"/><Relationship Id="rId9" Type="http://schemas.openxmlformats.org/officeDocument/2006/relationships/hyperlink" Target="https://www.flaticon.com/packs/car-engine-34/?utm_source=slidesgo_template&amp;utm_medium=referral-link&amp;utm_campaign=sg_resources&amp;utm_content=flaticon"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6.xml"/><Relationship Id="rId7" Type="http://schemas.openxmlformats.org/officeDocument/2006/relationships/slide" Target="slide34.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3.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20.xml"/><Relationship Id="rId11" Type="http://schemas.openxmlformats.org/officeDocument/2006/relationships/hyperlink" Target="http://bit.ly/30B07Gq" TargetMode="External"/><Relationship Id="rId5" Type="http://schemas.openxmlformats.org/officeDocument/2006/relationships/slide" Target="slide22.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3.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pic>
        <p:nvPicPr>
          <p:cNvPr id="171" name="Google Shape;171;p28"/>
          <p:cNvPicPr preferRelativeResize="0">
            <a:picLocks noGrp="1"/>
          </p:cNvPicPr>
          <p:nvPr>
            <p:ph type="pic" idx="2"/>
          </p:nvPr>
        </p:nvPicPr>
        <p:blipFill rotWithShape="1">
          <a:blip r:embed="rId3">
            <a:alphaModFix/>
          </a:blip>
          <a:srcRect l="7595" t="6209" b="6209"/>
          <a:stretch/>
        </p:blipFill>
        <p:spPr>
          <a:xfrm>
            <a:off x="5652000" y="549748"/>
            <a:ext cx="3543204" cy="4593752"/>
          </a:xfrm>
          <a:prstGeom prst="rect">
            <a:avLst/>
          </a:prstGeom>
          <a:effectLst>
            <a:softEdge rad="25400"/>
          </a:effectLst>
        </p:spPr>
      </p:pic>
      <p:sp>
        <p:nvSpPr>
          <p:cNvPr id="172" name="Google Shape;172;p28"/>
          <p:cNvSpPr txBox="1">
            <a:spLocks noGrp="1"/>
          </p:cNvSpPr>
          <p:nvPr>
            <p:ph type="ctrTitle"/>
          </p:nvPr>
        </p:nvSpPr>
        <p:spPr>
          <a:xfrm>
            <a:off x="252000" y="955088"/>
            <a:ext cx="5280300" cy="23366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3600" dirty="0"/>
              <a:t>Définissez une solution fonctionnelle et concevez l’architecture d’une application</a:t>
            </a:r>
            <a:endParaRPr sz="3600" dirty="0"/>
          </a:p>
        </p:txBody>
      </p:sp>
      <p:sp>
        <p:nvSpPr>
          <p:cNvPr id="173" name="Google Shape;173;p28"/>
          <p:cNvSpPr txBox="1">
            <a:spLocks noGrp="1"/>
          </p:cNvSpPr>
          <p:nvPr>
            <p:ph type="subTitle" idx="1"/>
          </p:nvPr>
        </p:nvSpPr>
        <p:spPr>
          <a:xfrm>
            <a:off x="252000" y="3707513"/>
            <a:ext cx="5280300" cy="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Projet n°13 : </a:t>
            </a:r>
            <a:r>
              <a:rPr lang="en" sz="3200" b="1" dirty="0">
                <a:solidFill>
                  <a:schemeClr val="lt2"/>
                </a:solidFill>
              </a:rPr>
              <a:t>Your Car Your Way</a:t>
            </a:r>
            <a:endParaRPr sz="3200" b="1" dirty="0"/>
          </a:p>
        </p:txBody>
      </p:sp>
      <p:sp>
        <p:nvSpPr>
          <p:cNvPr id="174" name="Google Shape;174;p28"/>
          <p:cNvSpPr/>
          <p:nvPr/>
        </p:nvSpPr>
        <p:spPr>
          <a:xfrm>
            <a:off x="4170214" y="2554307"/>
            <a:ext cx="3226104" cy="2578847"/>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rgbClr val="CA0505">
              <a:alpha val="31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28"/>
          <p:cNvSpPr/>
          <p:nvPr/>
        </p:nvSpPr>
        <p:spPr>
          <a:xfrm>
            <a:off x="6201380" y="3887956"/>
            <a:ext cx="1555694" cy="1245203"/>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 name="Google Shape;1431;p35">
            <a:extLst>
              <a:ext uri="{FF2B5EF4-FFF2-40B4-BE49-F238E27FC236}">
                <a16:creationId xmlns:a16="http://schemas.microsoft.com/office/drawing/2014/main" id="{2E4401B4-B3CD-8B3D-ED6E-C009F25E85C1}"/>
              </a:ext>
            </a:extLst>
          </p:cNvPr>
          <p:cNvSpPr txBox="1">
            <a:spLocks/>
          </p:cNvSpPr>
          <p:nvPr/>
        </p:nvSpPr>
        <p:spPr>
          <a:xfrm>
            <a:off x="5238750" y="128919"/>
            <a:ext cx="3543204" cy="322361"/>
          </a:xfrm>
          <a:prstGeom prst="rect">
            <a:avLst/>
          </a:prstGeom>
        </p:spPr>
        <p:txBody>
          <a:bodyPr spcFirstLastPara="1" vert="horz" wrap="square" lIns="91425" tIns="91425" rIns="91425" bIns="91425" rtlCol="0" anchor="t" anchorCtr="0">
            <a:noAutofit/>
          </a:bodyPr>
          <a:lstStyle>
            <a:lvl1pPr marL="0" indent="0" algn="l" defTabSz="685800" rtl="0" eaLnBrk="1" latinLnBrk="0" hangingPunct="1">
              <a:lnSpc>
                <a:spcPct val="120000"/>
              </a:lnSpc>
              <a:spcBef>
                <a:spcPts val="750"/>
              </a:spcBef>
              <a:buSzPct val="125000"/>
              <a:buFont typeface="Arial" panose="020B0604020202020204" pitchFamily="34" charset="0"/>
              <a:buNone/>
              <a:defRPr sz="1500" kern="1200" cap="all" baseline="0">
                <a:solidFill>
                  <a:schemeClr val="tx2"/>
                </a:solidFill>
                <a:latin typeface="+mn-lt"/>
                <a:ea typeface="+mn-ea"/>
                <a:cs typeface="+mn-cs"/>
              </a:defRPr>
            </a:lvl1pPr>
            <a:lvl2pPr marL="342900" indent="0" algn="ctr" defTabSz="685800" rtl="0" eaLnBrk="1" latinLnBrk="0" hangingPunct="1">
              <a:lnSpc>
                <a:spcPct val="120000"/>
              </a:lnSpc>
              <a:spcBef>
                <a:spcPts val="375"/>
              </a:spcBef>
              <a:buSzPct val="125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20000"/>
              </a:lnSpc>
              <a:spcBef>
                <a:spcPts val="375"/>
              </a:spcBef>
              <a:buSzPct val="125000"/>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9pPr>
          </a:lstStyle>
          <a:p>
            <a:pPr>
              <a:spcBef>
                <a:spcPts val="0"/>
              </a:spcBef>
              <a:buClrTx/>
            </a:pPr>
            <a:r>
              <a:rPr lang="fr-FR" sz="1200" dirty="0">
                <a:solidFill>
                  <a:srgbClr val="002060"/>
                </a:solidFill>
                <a:latin typeface="IBM Plex Mono Medium" panose="020B0609050203000203" pitchFamily="49" charset="0"/>
              </a:rPr>
              <a:t>Développeur Full-Stack Java </a:t>
            </a:r>
            <a:r>
              <a:rPr lang="fr-FR" sz="1200" dirty="0" err="1">
                <a:solidFill>
                  <a:srgbClr val="002060"/>
                </a:solidFill>
                <a:latin typeface="IBM Plex Mono Medium" panose="020B0609050203000203" pitchFamily="49" charset="0"/>
              </a:rPr>
              <a:t>Angular</a:t>
            </a:r>
            <a:endParaRPr lang="fr-FR" sz="1200" dirty="0">
              <a:solidFill>
                <a:srgbClr val="002060"/>
              </a:solidFill>
              <a:latin typeface="IBM Plex Mono Medium" panose="020B0609050203000203" pitchFamily="49" charset="0"/>
            </a:endParaRPr>
          </a:p>
        </p:txBody>
      </p:sp>
      <p:pic>
        <p:nvPicPr>
          <p:cNvPr id="3" name="Image 2" descr="Une image contenant Graphique, clipart, graphisme, créativité&#10;&#10;Description générée automatiquement">
            <a:extLst>
              <a:ext uri="{FF2B5EF4-FFF2-40B4-BE49-F238E27FC236}">
                <a16:creationId xmlns:a16="http://schemas.microsoft.com/office/drawing/2014/main" id="{6DD5FFB6-7312-4E7F-4337-8EC25BFC7B41}"/>
              </a:ext>
            </a:extLst>
          </p:cNvPr>
          <p:cNvPicPr>
            <a:picLocks noChangeAspect="1"/>
          </p:cNvPicPr>
          <p:nvPr/>
        </p:nvPicPr>
        <p:blipFill>
          <a:blip r:embed="rId4"/>
          <a:stretch>
            <a:fillRect/>
          </a:stretch>
        </p:blipFill>
        <p:spPr>
          <a:xfrm>
            <a:off x="8615119" y="93827"/>
            <a:ext cx="455921" cy="455921"/>
          </a:xfrm>
          <a:prstGeom prst="rect">
            <a:avLst/>
          </a:prstGeom>
        </p:spPr>
      </p:pic>
      <p:sp>
        <p:nvSpPr>
          <p:cNvPr id="4" name="Google Shape;151;p27">
            <a:extLst>
              <a:ext uri="{FF2B5EF4-FFF2-40B4-BE49-F238E27FC236}">
                <a16:creationId xmlns:a16="http://schemas.microsoft.com/office/drawing/2014/main" id="{0CB09573-B946-3934-BB07-6C8DD2637018}"/>
              </a:ext>
            </a:extLst>
          </p:cNvPr>
          <p:cNvSpPr txBox="1">
            <a:spLocks/>
          </p:cNvSpPr>
          <p:nvPr/>
        </p:nvSpPr>
        <p:spPr>
          <a:xfrm>
            <a:off x="-82741" y="4743970"/>
            <a:ext cx="1548347" cy="455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4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lgn="r"/>
            <a:r>
              <a:rPr lang="fr-FR" dirty="0"/>
              <a:t>Tangi LE CADRE</a:t>
            </a:r>
          </a:p>
        </p:txBody>
      </p:sp>
      <p:pic>
        <p:nvPicPr>
          <p:cNvPr id="6" name="Image 5" descr="Une image contenant texte, clipart, Graphique, graphisme&#10;&#10;Le contenu généré par l’IA peut être incorrect.">
            <a:extLst>
              <a:ext uri="{FF2B5EF4-FFF2-40B4-BE49-F238E27FC236}">
                <a16:creationId xmlns:a16="http://schemas.microsoft.com/office/drawing/2014/main" id="{6BBB9221-5243-CC78-68F1-534EE9F8E144}"/>
              </a:ext>
            </a:extLst>
          </p:cNvPr>
          <p:cNvPicPr>
            <a:picLocks noChangeAspect="1"/>
          </p:cNvPicPr>
          <p:nvPr/>
        </p:nvPicPr>
        <p:blipFill>
          <a:blip r:embed="rId5"/>
          <a:stretch>
            <a:fillRect/>
          </a:stretch>
        </p:blipFill>
        <p:spPr>
          <a:xfrm>
            <a:off x="4059600" y="2695227"/>
            <a:ext cx="1079244" cy="10792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model</a:t>
            </a:r>
            <a:endParaRPr/>
          </a:p>
        </p:txBody>
      </p:sp>
      <p:grpSp>
        <p:nvGrpSpPr>
          <p:cNvPr id="319" name="Google Shape;319;p37"/>
          <p:cNvGrpSpPr/>
          <p:nvPr/>
        </p:nvGrpSpPr>
        <p:grpSpPr>
          <a:xfrm>
            <a:off x="4851425" y="1441232"/>
            <a:ext cx="2874050" cy="1691700"/>
            <a:chOff x="4767800" y="1518303"/>
            <a:chExt cx="2874050" cy="1691700"/>
          </a:xfrm>
        </p:grpSpPr>
        <p:cxnSp>
          <p:nvCxnSpPr>
            <p:cNvPr id="320" name="Google Shape;320;p37"/>
            <p:cNvCxnSpPr>
              <a:stCxn id="321" idx="1"/>
            </p:cNvCxnSpPr>
            <p:nvPr/>
          </p:nvCxnSpPr>
          <p:spPr>
            <a:xfrm rot="10800000">
              <a:off x="6514150" y="1714600"/>
              <a:ext cx="5370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7"/>
            <p:cNvCxnSpPr>
              <a:stCxn id="323" idx="3"/>
            </p:cNvCxnSpPr>
            <p:nvPr/>
          </p:nvCxnSpPr>
          <p:spPr>
            <a:xfrm>
              <a:off x="5358500" y="3053200"/>
              <a:ext cx="522000" cy="0"/>
            </a:xfrm>
            <a:prstGeom prst="straightConnector1">
              <a:avLst/>
            </a:prstGeom>
            <a:noFill/>
            <a:ln w="9525" cap="flat" cmpd="sng">
              <a:solidFill>
                <a:schemeClr val="dk1"/>
              </a:solidFill>
              <a:prstDash val="solid"/>
              <a:round/>
              <a:headEnd type="none" w="med" len="med"/>
              <a:tailEnd type="none" w="med" len="med"/>
            </a:ln>
          </p:spPr>
        </p:cxnSp>
        <p:sp>
          <p:nvSpPr>
            <p:cNvPr id="324" name="Google Shape;324;p37"/>
            <p:cNvSpPr/>
            <p:nvPr/>
          </p:nvSpPr>
          <p:spPr>
            <a:xfrm>
              <a:off x="5357450" y="1518303"/>
              <a:ext cx="1691700" cy="1691700"/>
            </a:xfrm>
            <a:prstGeom prst="donut">
              <a:avLst>
                <a:gd name="adj" fmla="val 25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txBox="1"/>
            <p:nvPr/>
          </p:nvSpPr>
          <p:spPr>
            <a:xfrm>
              <a:off x="4767800" y="2898100"/>
              <a:ext cx="5907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Roboto"/>
                  <a:ea typeface="Roboto"/>
                  <a:cs typeface="Roboto"/>
                  <a:sym typeface="Roboto"/>
                </a:rPr>
                <a:t>60%</a:t>
              </a:r>
              <a:endParaRPr sz="1600" b="1">
                <a:solidFill>
                  <a:schemeClr val="accent3"/>
                </a:solidFill>
                <a:latin typeface="Roboto"/>
                <a:ea typeface="Roboto"/>
                <a:cs typeface="Roboto"/>
                <a:sym typeface="Roboto"/>
              </a:endParaRPr>
            </a:p>
          </p:txBody>
        </p:sp>
        <p:sp>
          <p:nvSpPr>
            <p:cNvPr id="321" name="Google Shape;321;p37"/>
            <p:cNvSpPr txBox="1"/>
            <p:nvPr/>
          </p:nvSpPr>
          <p:spPr>
            <a:xfrm>
              <a:off x="7051150" y="1559500"/>
              <a:ext cx="5907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Roboto"/>
                  <a:ea typeface="Roboto"/>
                  <a:cs typeface="Roboto"/>
                  <a:sym typeface="Roboto"/>
                </a:rPr>
                <a:t>40%</a:t>
              </a:r>
              <a:endParaRPr sz="1600" b="1">
                <a:solidFill>
                  <a:schemeClr val="accent3"/>
                </a:solidFill>
                <a:latin typeface="Roboto"/>
                <a:ea typeface="Roboto"/>
                <a:cs typeface="Roboto"/>
                <a:sym typeface="Roboto"/>
              </a:endParaRPr>
            </a:p>
          </p:txBody>
        </p:sp>
        <p:sp>
          <p:nvSpPr>
            <p:cNvPr id="325" name="Google Shape;325;p37"/>
            <p:cNvSpPr/>
            <p:nvPr/>
          </p:nvSpPr>
          <p:spPr>
            <a:xfrm rot="10800000">
              <a:off x="5358500" y="1519353"/>
              <a:ext cx="1689600" cy="1689600"/>
            </a:xfrm>
            <a:prstGeom prst="blockArc">
              <a:avLst>
                <a:gd name="adj1" fmla="val 5416482"/>
                <a:gd name="adj2" fmla="val 14104638"/>
                <a:gd name="adj3" fmla="val 25043"/>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7"/>
          <p:cNvSpPr txBox="1"/>
          <p:nvPr/>
        </p:nvSpPr>
        <p:spPr>
          <a:xfrm>
            <a:off x="719950" y="4308900"/>
            <a:ext cx="7704000" cy="31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dk1"/>
                </a:solidFill>
                <a:latin typeface="Roboto"/>
                <a:ea typeface="Roboto"/>
                <a:cs typeface="Roboto"/>
                <a:sym typeface="Roboto"/>
              </a:rPr>
              <a:t>Follow the link in the graph to modify its data and then paste the new one here. </a:t>
            </a:r>
            <a:r>
              <a:rPr lang="en" sz="1000"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For more info, click here</a:t>
            </a:r>
            <a:endParaRPr sz="1000" u="sng">
              <a:solidFill>
                <a:schemeClr val="dk1"/>
              </a:solidFill>
              <a:latin typeface="Roboto"/>
              <a:ea typeface="Roboto"/>
              <a:cs typeface="Roboto"/>
              <a:sym typeface="Roboto"/>
            </a:endParaRPr>
          </a:p>
        </p:txBody>
      </p:sp>
      <p:sp>
        <p:nvSpPr>
          <p:cNvPr id="327" name="Google Shape;327;p37"/>
          <p:cNvSpPr/>
          <p:nvPr/>
        </p:nvSpPr>
        <p:spPr>
          <a:xfrm>
            <a:off x="719949" y="1398674"/>
            <a:ext cx="201900" cy="201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txBox="1"/>
          <p:nvPr/>
        </p:nvSpPr>
        <p:spPr>
          <a:xfrm>
            <a:off x="995649" y="1287374"/>
            <a:ext cx="21678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Venus</a:t>
            </a:r>
            <a:endParaRPr sz="1800" b="1">
              <a:solidFill>
                <a:schemeClr val="dk1"/>
              </a:solidFill>
              <a:latin typeface="Roboto"/>
              <a:ea typeface="Roboto"/>
              <a:cs typeface="Roboto"/>
              <a:sym typeface="Roboto"/>
            </a:endParaRPr>
          </a:p>
        </p:txBody>
      </p:sp>
      <p:sp>
        <p:nvSpPr>
          <p:cNvPr id="329" name="Google Shape;329;p37"/>
          <p:cNvSpPr txBox="1"/>
          <p:nvPr/>
        </p:nvSpPr>
        <p:spPr>
          <a:xfrm>
            <a:off x="995649" y="1624249"/>
            <a:ext cx="21678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pic>
        <p:nvPicPr>
          <p:cNvPr id="330" name="Google Shape;330;p37">
            <a:hlinkClick r:id="rId4"/>
          </p:cNvPr>
          <p:cNvPicPr preferRelativeResize="0"/>
          <p:nvPr/>
        </p:nvPicPr>
        <p:blipFill>
          <a:blip r:embed="rId5">
            <a:alphaModFix/>
          </a:blip>
          <a:stretch>
            <a:fillRect/>
          </a:stretch>
        </p:blipFill>
        <p:spPr>
          <a:xfrm>
            <a:off x="720000" y="2235100"/>
            <a:ext cx="3233586" cy="1999438"/>
          </a:xfrm>
          <a:prstGeom prst="rect">
            <a:avLst/>
          </a:prstGeom>
          <a:noFill/>
          <a:ln>
            <a:noFill/>
          </a:ln>
        </p:spPr>
      </p:pic>
      <p:sp>
        <p:nvSpPr>
          <p:cNvPr id="331" name="Google Shape;331;p37"/>
          <p:cNvSpPr/>
          <p:nvPr/>
        </p:nvSpPr>
        <p:spPr>
          <a:xfrm>
            <a:off x="4129824" y="3535699"/>
            <a:ext cx="201900" cy="201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txBox="1"/>
          <p:nvPr/>
        </p:nvSpPr>
        <p:spPr>
          <a:xfrm>
            <a:off x="4405525" y="3424400"/>
            <a:ext cx="18408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Earth</a:t>
            </a:r>
            <a:endParaRPr sz="1800" b="1">
              <a:solidFill>
                <a:schemeClr val="dk1"/>
              </a:solidFill>
              <a:latin typeface="Roboto"/>
              <a:ea typeface="Roboto"/>
              <a:cs typeface="Roboto"/>
              <a:sym typeface="Roboto"/>
            </a:endParaRPr>
          </a:p>
        </p:txBody>
      </p:sp>
      <p:sp>
        <p:nvSpPr>
          <p:cNvPr id="333" name="Google Shape;333;p37"/>
          <p:cNvSpPr txBox="1"/>
          <p:nvPr/>
        </p:nvSpPr>
        <p:spPr>
          <a:xfrm>
            <a:off x="4405525" y="3761275"/>
            <a:ext cx="18408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Earth is also known as the blue planet</a:t>
            </a:r>
            <a:endParaRPr sz="1200">
              <a:solidFill>
                <a:schemeClr val="dk1"/>
              </a:solidFill>
              <a:latin typeface="Roboto"/>
              <a:ea typeface="Roboto"/>
              <a:cs typeface="Roboto"/>
              <a:sym typeface="Roboto"/>
            </a:endParaRPr>
          </a:p>
        </p:txBody>
      </p:sp>
      <p:sp>
        <p:nvSpPr>
          <p:cNvPr id="334" name="Google Shape;334;p37"/>
          <p:cNvSpPr/>
          <p:nvPr/>
        </p:nvSpPr>
        <p:spPr>
          <a:xfrm>
            <a:off x="6341699" y="3535699"/>
            <a:ext cx="201900" cy="201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txBox="1"/>
          <p:nvPr/>
        </p:nvSpPr>
        <p:spPr>
          <a:xfrm>
            <a:off x="6617400" y="3424400"/>
            <a:ext cx="18408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Venus</a:t>
            </a:r>
            <a:endParaRPr sz="1800" b="1">
              <a:solidFill>
                <a:schemeClr val="dk1"/>
              </a:solidFill>
              <a:latin typeface="Roboto"/>
              <a:ea typeface="Roboto"/>
              <a:cs typeface="Roboto"/>
              <a:sym typeface="Roboto"/>
            </a:endParaRPr>
          </a:p>
        </p:txBody>
      </p:sp>
      <p:sp>
        <p:nvSpPr>
          <p:cNvPr id="336" name="Google Shape;336;p37"/>
          <p:cNvSpPr txBox="1"/>
          <p:nvPr/>
        </p:nvSpPr>
        <p:spPr>
          <a:xfrm>
            <a:off x="6617400" y="3761275"/>
            <a:ext cx="18408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8"/>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Consulting proposal</a:t>
            </a:r>
            <a:endParaRPr/>
          </a:p>
        </p:txBody>
      </p:sp>
      <p:sp>
        <p:nvSpPr>
          <p:cNvPr id="342" name="Google Shape;342;p38"/>
          <p:cNvSpPr txBox="1">
            <a:spLocks noGrp="1"/>
          </p:cNvSpPr>
          <p:nvPr>
            <p:ph type="title"/>
          </p:nvPr>
        </p:nvSpPr>
        <p:spPr>
          <a:xfrm>
            <a:off x="720000" y="1802610"/>
            <a:ext cx="22632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Services</a:t>
            </a:r>
            <a:endParaRPr/>
          </a:p>
        </p:txBody>
      </p:sp>
      <p:sp>
        <p:nvSpPr>
          <p:cNvPr id="343" name="Google Shape;343;p38"/>
          <p:cNvSpPr txBox="1">
            <a:spLocks noGrp="1"/>
          </p:cNvSpPr>
          <p:nvPr>
            <p:ph type="title" idx="2"/>
          </p:nvPr>
        </p:nvSpPr>
        <p:spPr>
          <a:xfrm>
            <a:off x="3440472" y="1802610"/>
            <a:ext cx="22632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Fees</a:t>
            </a:r>
            <a:endParaRPr/>
          </a:p>
        </p:txBody>
      </p:sp>
      <p:sp>
        <p:nvSpPr>
          <p:cNvPr id="344" name="Google Shape;344;p38"/>
          <p:cNvSpPr txBox="1">
            <a:spLocks noGrp="1"/>
          </p:cNvSpPr>
          <p:nvPr>
            <p:ph type="subTitle" idx="1"/>
          </p:nvPr>
        </p:nvSpPr>
        <p:spPr>
          <a:xfrm>
            <a:off x="720000" y="2245835"/>
            <a:ext cx="226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a:t>
            </a:r>
            <a:endParaRPr/>
          </a:p>
        </p:txBody>
      </p:sp>
      <p:sp>
        <p:nvSpPr>
          <p:cNvPr id="345" name="Google Shape;345;p38"/>
          <p:cNvSpPr txBox="1">
            <a:spLocks noGrp="1"/>
          </p:cNvSpPr>
          <p:nvPr>
            <p:ph type="title" idx="9"/>
          </p:nvPr>
        </p:nvSpPr>
        <p:spPr>
          <a:xfrm>
            <a:off x="6160948" y="1802610"/>
            <a:ext cx="22632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Invoices</a:t>
            </a:r>
            <a:endParaRPr/>
          </a:p>
        </p:txBody>
      </p:sp>
      <p:sp>
        <p:nvSpPr>
          <p:cNvPr id="346" name="Google Shape;346;p38"/>
          <p:cNvSpPr txBox="1">
            <a:spLocks noGrp="1"/>
          </p:cNvSpPr>
          <p:nvPr>
            <p:ph type="subTitle" idx="3"/>
          </p:nvPr>
        </p:nvSpPr>
        <p:spPr>
          <a:xfrm>
            <a:off x="3440463" y="2245835"/>
            <a:ext cx="226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p:txBody>
      </p:sp>
      <p:sp>
        <p:nvSpPr>
          <p:cNvPr id="347" name="Google Shape;347;p38"/>
          <p:cNvSpPr txBox="1">
            <a:spLocks noGrp="1"/>
          </p:cNvSpPr>
          <p:nvPr>
            <p:ph type="title" idx="4"/>
          </p:nvPr>
        </p:nvSpPr>
        <p:spPr>
          <a:xfrm>
            <a:off x="720000" y="3603300"/>
            <a:ext cx="22632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Expenses</a:t>
            </a:r>
            <a:endParaRPr/>
          </a:p>
        </p:txBody>
      </p:sp>
      <p:sp>
        <p:nvSpPr>
          <p:cNvPr id="348" name="Google Shape;348;p38"/>
          <p:cNvSpPr txBox="1">
            <a:spLocks noGrp="1"/>
          </p:cNvSpPr>
          <p:nvPr>
            <p:ph type="title" idx="5"/>
          </p:nvPr>
        </p:nvSpPr>
        <p:spPr>
          <a:xfrm>
            <a:off x="3440472" y="3603300"/>
            <a:ext cx="22632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Materials</a:t>
            </a:r>
            <a:endParaRPr/>
          </a:p>
        </p:txBody>
      </p:sp>
      <p:sp>
        <p:nvSpPr>
          <p:cNvPr id="349" name="Google Shape;349;p38"/>
          <p:cNvSpPr txBox="1">
            <a:spLocks noGrp="1"/>
          </p:cNvSpPr>
          <p:nvPr>
            <p:ph type="subTitle" idx="6"/>
          </p:nvPr>
        </p:nvSpPr>
        <p:spPr>
          <a:xfrm>
            <a:off x="720000" y="4046400"/>
            <a:ext cx="226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350" name="Google Shape;350;p38"/>
          <p:cNvSpPr txBox="1">
            <a:spLocks noGrp="1"/>
          </p:cNvSpPr>
          <p:nvPr>
            <p:ph type="subTitle" idx="7"/>
          </p:nvPr>
        </p:nvSpPr>
        <p:spPr>
          <a:xfrm>
            <a:off x="3440460" y="4046400"/>
            <a:ext cx="226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composed of hydrogen and helium</a:t>
            </a:r>
            <a:endParaRPr/>
          </a:p>
        </p:txBody>
      </p:sp>
      <p:sp>
        <p:nvSpPr>
          <p:cNvPr id="351" name="Google Shape;351;p38"/>
          <p:cNvSpPr txBox="1">
            <a:spLocks noGrp="1"/>
          </p:cNvSpPr>
          <p:nvPr>
            <p:ph type="subTitle" idx="13"/>
          </p:nvPr>
        </p:nvSpPr>
        <p:spPr>
          <a:xfrm>
            <a:off x="6160926" y="2245835"/>
            <a:ext cx="226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actually a cold place</a:t>
            </a:r>
            <a:endParaRPr/>
          </a:p>
        </p:txBody>
      </p:sp>
      <p:sp>
        <p:nvSpPr>
          <p:cNvPr id="352" name="Google Shape;352;p38"/>
          <p:cNvSpPr txBox="1">
            <a:spLocks noGrp="1"/>
          </p:cNvSpPr>
          <p:nvPr>
            <p:ph type="title" idx="14"/>
          </p:nvPr>
        </p:nvSpPr>
        <p:spPr>
          <a:xfrm>
            <a:off x="6160948" y="3603300"/>
            <a:ext cx="22632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Terms</a:t>
            </a:r>
            <a:endParaRPr/>
          </a:p>
        </p:txBody>
      </p:sp>
      <p:sp>
        <p:nvSpPr>
          <p:cNvPr id="353" name="Google Shape;353;p38"/>
          <p:cNvSpPr txBox="1">
            <a:spLocks noGrp="1"/>
          </p:cNvSpPr>
          <p:nvPr>
            <p:ph type="subTitle" idx="15"/>
          </p:nvPr>
        </p:nvSpPr>
        <p:spPr>
          <a:xfrm>
            <a:off x="6160926" y="4046400"/>
            <a:ext cx="226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a:p>
        </p:txBody>
      </p:sp>
      <p:sp>
        <p:nvSpPr>
          <p:cNvPr id="354" name="Google Shape;354;p38"/>
          <p:cNvSpPr/>
          <p:nvPr/>
        </p:nvSpPr>
        <p:spPr>
          <a:xfrm>
            <a:off x="720000" y="1234888"/>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55" name="Google Shape;355;p38"/>
          <p:cNvSpPr/>
          <p:nvPr/>
        </p:nvSpPr>
        <p:spPr>
          <a:xfrm>
            <a:off x="720000" y="3035700"/>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56" name="Google Shape;356;p38"/>
          <p:cNvSpPr/>
          <p:nvPr/>
        </p:nvSpPr>
        <p:spPr>
          <a:xfrm>
            <a:off x="3440463" y="1234888"/>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57" name="Google Shape;357;p38"/>
          <p:cNvSpPr/>
          <p:nvPr/>
        </p:nvSpPr>
        <p:spPr>
          <a:xfrm>
            <a:off x="3440463" y="3035700"/>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58" name="Google Shape;358;p38"/>
          <p:cNvSpPr/>
          <p:nvPr/>
        </p:nvSpPr>
        <p:spPr>
          <a:xfrm>
            <a:off x="6160938" y="1234888"/>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59" name="Google Shape;359;p38"/>
          <p:cNvSpPr/>
          <p:nvPr/>
        </p:nvSpPr>
        <p:spPr>
          <a:xfrm>
            <a:off x="6160938" y="3035700"/>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60" name="Google Shape;360;p38"/>
          <p:cNvSpPr/>
          <p:nvPr/>
        </p:nvSpPr>
        <p:spPr>
          <a:xfrm>
            <a:off x="7571625"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 name="Google Shape;361;p38"/>
          <p:cNvGrpSpPr/>
          <p:nvPr/>
        </p:nvGrpSpPr>
        <p:grpSpPr>
          <a:xfrm>
            <a:off x="6232428" y="3087070"/>
            <a:ext cx="300138" cy="340358"/>
            <a:chOff x="5600929" y="4384665"/>
            <a:chExt cx="257408" cy="291902"/>
          </a:xfrm>
        </p:grpSpPr>
        <p:sp>
          <p:nvSpPr>
            <p:cNvPr id="362" name="Google Shape;362;p38"/>
            <p:cNvSpPr/>
            <p:nvPr/>
          </p:nvSpPr>
          <p:spPr>
            <a:xfrm>
              <a:off x="5800712" y="4430067"/>
              <a:ext cx="12318" cy="12323"/>
            </a:xfrm>
            <a:custGeom>
              <a:avLst/>
              <a:gdLst/>
              <a:ahLst/>
              <a:cxnLst/>
              <a:rect l="l" t="t" r="r" b="b"/>
              <a:pathLst>
                <a:path w="12318" h="12323" extrusionOk="0">
                  <a:moveTo>
                    <a:pt x="6159" y="12324"/>
                  </a:moveTo>
                  <a:cubicBezTo>
                    <a:pt x="9563" y="12324"/>
                    <a:pt x="12319" y="9567"/>
                    <a:pt x="12319" y="6162"/>
                  </a:cubicBezTo>
                  <a:cubicBezTo>
                    <a:pt x="12319" y="2757"/>
                    <a:pt x="9563" y="0"/>
                    <a:pt x="6159" y="0"/>
                  </a:cubicBezTo>
                  <a:cubicBezTo>
                    <a:pt x="2755" y="0"/>
                    <a:pt x="0" y="2757"/>
                    <a:pt x="0" y="6162"/>
                  </a:cubicBezTo>
                  <a:cubicBezTo>
                    <a:pt x="0" y="9567"/>
                    <a:pt x="2755" y="12324"/>
                    <a:pt x="6159" y="12324"/>
                  </a:cubicBezTo>
                  <a:lnTo>
                    <a:pt x="6159" y="123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38"/>
            <p:cNvSpPr/>
            <p:nvPr/>
          </p:nvSpPr>
          <p:spPr>
            <a:xfrm>
              <a:off x="5600929" y="4384665"/>
              <a:ext cx="257408" cy="103776"/>
            </a:xfrm>
            <a:custGeom>
              <a:avLst/>
              <a:gdLst/>
              <a:ahLst/>
              <a:cxnLst/>
              <a:rect l="l" t="t" r="r" b="b"/>
              <a:pathLst>
                <a:path w="257408" h="103776" extrusionOk="0">
                  <a:moveTo>
                    <a:pt x="51467" y="103776"/>
                  </a:moveTo>
                  <a:cubicBezTo>
                    <a:pt x="60139" y="103776"/>
                    <a:pt x="68244" y="101668"/>
                    <a:pt x="75375" y="97858"/>
                  </a:cubicBezTo>
                  <a:cubicBezTo>
                    <a:pt x="89154" y="90561"/>
                    <a:pt x="113144" y="86588"/>
                    <a:pt x="128786" y="86588"/>
                  </a:cubicBezTo>
                  <a:cubicBezTo>
                    <a:pt x="144428" y="86588"/>
                    <a:pt x="168174" y="90561"/>
                    <a:pt x="182033" y="97858"/>
                  </a:cubicBezTo>
                  <a:cubicBezTo>
                    <a:pt x="189166" y="101587"/>
                    <a:pt x="197351" y="103776"/>
                    <a:pt x="205942" y="103776"/>
                  </a:cubicBezTo>
                  <a:cubicBezTo>
                    <a:pt x="234471" y="103776"/>
                    <a:pt x="257650" y="80508"/>
                    <a:pt x="257407" y="51888"/>
                  </a:cubicBezTo>
                  <a:cubicBezTo>
                    <a:pt x="257569" y="23269"/>
                    <a:pt x="234471" y="0"/>
                    <a:pt x="205942" y="0"/>
                  </a:cubicBezTo>
                  <a:cubicBezTo>
                    <a:pt x="197270" y="0"/>
                    <a:pt x="189166" y="2108"/>
                    <a:pt x="182033" y="5919"/>
                  </a:cubicBezTo>
                  <a:cubicBezTo>
                    <a:pt x="168255" y="13215"/>
                    <a:pt x="144428" y="17188"/>
                    <a:pt x="128786" y="17188"/>
                  </a:cubicBezTo>
                  <a:cubicBezTo>
                    <a:pt x="113144" y="17188"/>
                    <a:pt x="89235" y="13215"/>
                    <a:pt x="75375" y="5919"/>
                  </a:cubicBezTo>
                  <a:cubicBezTo>
                    <a:pt x="68244" y="2189"/>
                    <a:pt x="60058" y="0"/>
                    <a:pt x="51467" y="0"/>
                  </a:cubicBezTo>
                  <a:cubicBezTo>
                    <a:pt x="22938" y="0"/>
                    <a:pt x="-241" y="23269"/>
                    <a:pt x="2" y="51888"/>
                  </a:cubicBezTo>
                  <a:cubicBezTo>
                    <a:pt x="-160" y="80508"/>
                    <a:pt x="22938" y="103776"/>
                    <a:pt x="51467" y="103776"/>
                  </a:cubicBezTo>
                  <a:lnTo>
                    <a:pt x="51467" y="103776"/>
                  </a:lnTo>
                  <a:close/>
                  <a:moveTo>
                    <a:pt x="205942" y="32917"/>
                  </a:moveTo>
                  <a:cubicBezTo>
                    <a:pt x="216154" y="32917"/>
                    <a:pt x="224502" y="41267"/>
                    <a:pt x="224502" y="51483"/>
                  </a:cubicBezTo>
                  <a:cubicBezTo>
                    <a:pt x="224502" y="61698"/>
                    <a:pt x="216154" y="70049"/>
                    <a:pt x="205942" y="70049"/>
                  </a:cubicBezTo>
                  <a:cubicBezTo>
                    <a:pt x="195649" y="70049"/>
                    <a:pt x="187382" y="61698"/>
                    <a:pt x="187382" y="51483"/>
                  </a:cubicBezTo>
                  <a:cubicBezTo>
                    <a:pt x="187382" y="41267"/>
                    <a:pt x="195730" y="32917"/>
                    <a:pt x="205942" y="32917"/>
                  </a:cubicBezTo>
                  <a:lnTo>
                    <a:pt x="205942" y="32917"/>
                  </a:lnTo>
                  <a:close/>
                  <a:moveTo>
                    <a:pt x="51467" y="32917"/>
                  </a:moveTo>
                  <a:cubicBezTo>
                    <a:pt x="61760" y="32917"/>
                    <a:pt x="70027" y="41267"/>
                    <a:pt x="70027" y="51483"/>
                  </a:cubicBezTo>
                  <a:cubicBezTo>
                    <a:pt x="70027" y="61698"/>
                    <a:pt x="61678" y="70049"/>
                    <a:pt x="51467" y="70049"/>
                  </a:cubicBezTo>
                  <a:cubicBezTo>
                    <a:pt x="41255" y="70049"/>
                    <a:pt x="32907" y="61698"/>
                    <a:pt x="32907" y="51483"/>
                  </a:cubicBezTo>
                  <a:cubicBezTo>
                    <a:pt x="32907" y="41267"/>
                    <a:pt x="41255" y="32917"/>
                    <a:pt x="51467" y="32917"/>
                  </a:cubicBezTo>
                  <a:lnTo>
                    <a:pt x="51467" y="3291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38"/>
            <p:cNvSpPr/>
            <p:nvPr/>
          </p:nvSpPr>
          <p:spPr>
            <a:xfrm>
              <a:off x="5646236" y="4430067"/>
              <a:ext cx="12319" cy="12323"/>
            </a:xfrm>
            <a:custGeom>
              <a:avLst/>
              <a:gdLst/>
              <a:ahLst/>
              <a:cxnLst/>
              <a:rect l="l" t="t" r="r" b="b"/>
              <a:pathLst>
                <a:path w="12319" h="12323" extrusionOk="0">
                  <a:moveTo>
                    <a:pt x="6160" y="12324"/>
                  </a:moveTo>
                  <a:cubicBezTo>
                    <a:pt x="9563" y="12324"/>
                    <a:pt x="12319" y="9567"/>
                    <a:pt x="12319" y="6162"/>
                  </a:cubicBezTo>
                  <a:cubicBezTo>
                    <a:pt x="12319" y="2757"/>
                    <a:pt x="9563" y="0"/>
                    <a:pt x="6160" y="0"/>
                  </a:cubicBezTo>
                  <a:cubicBezTo>
                    <a:pt x="2756" y="0"/>
                    <a:pt x="0" y="2757"/>
                    <a:pt x="0" y="6162"/>
                  </a:cubicBezTo>
                  <a:cubicBezTo>
                    <a:pt x="0" y="9567"/>
                    <a:pt x="2756" y="12324"/>
                    <a:pt x="6160" y="12324"/>
                  </a:cubicBezTo>
                  <a:lnTo>
                    <a:pt x="6160" y="123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38"/>
            <p:cNvSpPr/>
            <p:nvPr/>
          </p:nvSpPr>
          <p:spPr>
            <a:xfrm>
              <a:off x="5792202" y="4618891"/>
              <a:ext cx="12319" cy="12323"/>
            </a:xfrm>
            <a:custGeom>
              <a:avLst/>
              <a:gdLst/>
              <a:ahLst/>
              <a:cxnLst/>
              <a:rect l="l" t="t" r="r" b="b"/>
              <a:pathLst>
                <a:path w="12319" h="12323" extrusionOk="0">
                  <a:moveTo>
                    <a:pt x="12319" y="6162"/>
                  </a:moveTo>
                  <a:cubicBezTo>
                    <a:pt x="12319" y="9567"/>
                    <a:pt x="9564" y="12323"/>
                    <a:pt x="6160" y="12323"/>
                  </a:cubicBezTo>
                  <a:cubicBezTo>
                    <a:pt x="2756" y="12323"/>
                    <a:pt x="0" y="9567"/>
                    <a:pt x="0" y="6162"/>
                  </a:cubicBezTo>
                  <a:cubicBezTo>
                    <a:pt x="0" y="2757"/>
                    <a:pt x="2756" y="0"/>
                    <a:pt x="6160" y="0"/>
                  </a:cubicBezTo>
                  <a:cubicBezTo>
                    <a:pt x="9564" y="0"/>
                    <a:pt x="12319" y="2757"/>
                    <a:pt x="12319" y="6162"/>
                  </a:cubicBezTo>
                  <a:lnTo>
                    <a:pt x="12319" y="61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6" name="Google Shape;366;p38"/>
            <p:cNvGrpSpPr/>
            <p:nvPr/>
          </p:nvGrpSpPr>
          <p:grpSpPr>
            <a:xfrm>
              <a:off x="5600959" y="4539162"/>
              <a:ext cx="251270" cy="137405"/>
              <a:chOff x="5600959" y="4539162"/>
              <a:chExt cx="251270" cy="137405"/>
            </a:xfrm>
          </p:grpSpPr>
          <p:sp>
            <p:nvSpPr>
              <p:cNvPr id="367" name="Google Shape;367;p38"/>
              <p:cNvSpPr/>
              <p:nvPr/>
            </p:nvSpPr>
            <p:spPr>
              <a:xfrm>
                <a:off x="5646318" y="4584594"/>
                <a:ext cx="12319" cy="12406"/>
              </a:xfrm>
              <a:custGeom>
                <a:avLst/>
                <a:gdLst/>
                <a:ahLst/>
                <a:cxnLst/>
                <a:rect l="l" t="t" r="r" b="b"/>
                <a:pathLst>
                  <a:path w="12319" h="12406" extrusionOk="0">
                    <a:moveTo>
                      <a:pt x="12319" y="6164"/>
                    </a:moveTo>
                    <a:cubicBezTo>
                      <a:pt x="12319" y="9569"/>
                      <a:pt x="9563" y="12406"/>
                      <a:pt x="6159" y="12406"/>
                    </a:cubicBezTo>
                    <a:cubicBezTo>
                      <a:pt x="2756" y="12406"/>
                      <a:pt x="0" y="9650"/>
                      <a:pt x="0" y="6164"/>
                    </a:cubicBezTo>
                    <a:cubicBezTo>
                      <a:pt x="0" y="2758"/>
                      <a:pt x="2756" y="2"/>
                      <a:pt x="6159" y="2"/>
                    </a:cubicBezTo>
                    <a:cubicBezTo>
                      <a:pt x="9563" y="-79"/>
                      <a:pt x="12319" y="2677"/>
                      <a:pt x="12319" y="6164"/>
                    </a:cubicBezTo>
                    <a:lnTo>
                      <a:pt x="12319" y="61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38"/>
              <p:cNvSpPr/>
              <p:nvPr/>
            </p:nvSpPr>
            <p:spPr>
              <a:xfrm>
                <a:off x="5600959" y="4539162"/>
                <a:ext cx="251270" cy="137405"/>
              </a:xfrm>
              <a:custGeom>
                <a:avLst/>
                <a:gdLst/>
                <a:ahLst/>
                <a:cxnLst/>
                <a:rect l="l" t="t" r="r" b="b"/>
                <a:pathLst>
                  <a:path w="251270" h="137405" extrusionOk="0">
                    <a:moveTo>
                      <a:pt x="212396" y="35219"/>
                    </a:moveTo>
                    <a:cubicBezTo>
                      <a:pt x="204048" y="33111"/>
                      <a:pt x="195620" y="33192"/>
                      <a:pt x="187758" y="35057"/>
                    </a:cubicBezTo>
                    <a:cubicBezTo>
                      <a:pt x="172602" y="38705"/>
                      <a:pt x="156798" y="38867"/>
                      <a:pt x="141642" y="35057"/>
                    </a:cubicBezTo>
                    <a:cubicBezTo>
                      <a:pt x="126486" y="31246"/>
                      <a:pt x="97634" y="23625"/>
                      <a:pt x="86044" y="13166"/>
                    </a:cubicBezTo>
                    <a:cubicBezTo>
                      <a:pt x="80047" y="7734"/>
                      <a:pt x="72671" y="3681"/>
                      <a:pt x="64324" y="1573"/>
                    </a:cubicBezTo>
                    <a:cubicBezTo>
                      <a:pt x="36605" y="-5400"/>
                      <a:pt x="8482" y="11464"/>
                      <a:pt x="1674" y="39273"/>
                    </a:cubicBezTo>
                    <a:cubicBezTo>
                      <a:pt x="-5539" y="67000"/>
                      <a:pt x="11238" y="95214"/>
                      <a:pt x="38875" y="102187"/>
                    </a:cubicBezTo>
                    <a:cubicBezTo>
                      <a:pt x="47223" y="104295"/>
                      <a:pt x="55651" y="104214"/>
                      <a:pt x="63513" y="102349"/>
                    </a:cubicBezTo>
                    <a:cubicBezTo>
                      <a:pt x="78669" y="98701"/>
                      <a:pt x="102983" y="98539"/>
                      <a:pt x="118139" y="102349"/>
                    </a:cubicBezTo>
                    <a:cubicBezTo>
                      <a:pt x="133295" y="106160"/>
                      <a:pt x="153637" y="113781"/>
                      <a:pt x="165227" y="124239"/>
                    </a:cubicBezTo>
                    <a:cubicBezTo>
                      <a:pt x="171224" y="129671"/>
                      <a:pt x="178600" y="133725"/>
                      <a:pt x="186948" y="135833"/>
                    </a:cubicBezTo>
                    <a:cubicBezTo>
                      <a:pt x="214665" y="142805"/>
                      <a:pt x="242789" y="125942"/>
                      <a:pt x="249597" y="98133"/>
                    </a:cubicBezTo>
                    <a:cubicBezTo>
                      <a:pt x="256810" y="70486"/>
                      <a:pt x="240033" y="42272"/>
                      <a:pt x="212396" y="35219"/>
                    </a:cubicBezTo>
                    <a:lnTo>
                      <a:pt x="212396" y="35219"/>
                    </a:lnTo>
                    <a:close/>
                    <a:moveTo>
                      <a:pt x="51437" y="70162"/>
                    </a:moveTo>
                    <a:cubicBezTo>
                      <a:pt x="41225" y="70162"/>
                      <a:pt x="32877" y="61812"/>
                      <a:pt x="32877" y="51596"/>
                    </a:cubicBezTo>
                    <a:cubicBezTo>
                      <a:pt x="32877" y="41380"/>
                      <a:pt x="41225" y="33030"/>
                      <a:pt x="51437" y="33030"/>
                    </a:cubicBezTo>
                    <a:cubicBezTo>
                      <a:pt x="61730" y="33030"/>
                      <a:pt x="69997" y="41380"/>
                      <a:pt x="69997" y="51596"/>
                    </a:cubicBezTo>
                    <a:cubicBezTo>
                      <a:pt x="70078" y="61812"/>
                      <a:pt x="61730" y="70162"/>
                      <a:pt x="51437" y="70162"/>
                    </a:cubicBezTo>
                    <a:lnTo>
                      <a:pt x="51437" y="70162"/>
                    </a:lnTo>
                    <a:close/>
                    <a:moveTo>
                      <a:pt x="197321" y="104538"/>
                    </a:moveTo>
                    <a:cubicBezTo>
                      <a:pt x="187110" y="104538"/>
                      <a:pt x="178762" y="96187"/>
                      <a:pt x="178762" y="85972"/>
                    </a:cubicBezTo>
                    <a:cubicBezTo>
                      <a:pt x="178762" y="75675"/>
                      <a:pt x="187110" y="67406"/>
                      <a:pt x="197321" y="67406"/>
                    </a:cubicBezTo>
                    <a:cubicBezTo>
                      <a:pt x="207533" y="67406"/>
                      <a:pt x="215881" y="75756"/>
                      <a:pt x="215881" y="85972"/>
                    </a:cubicBezTo>
                    <a:cubicBezTo>
                      <a:pt x="215963" y="96187"/>
                      <a:pt x="207614" y="104538"/>
                      <a:pt x="197321" y="104538"/>
                    </a:cubicBezTo>
                    <a:lnTo>
                      <a:pt x="197321" y="1045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9" name="Google Shape;369;p38"/>
            <p:cNvSpPr/>
            <p:nvPr/>
          </p:nvSpPr>
          <p:spPr>
            <a:xfrm>
              <a:off x="5625650" y="4495819"/>
              <a:ext cx="62973" cy="36402"/>
            </a:xfrm>
            <a:custGeom>
              <a:avLst/>
              <a:gdLst/>
              <a:ahLst/>
              <a:cxnLst/>
              <a:rect l="l" t="t" r="r" b="b"/>
              <a:pathLst>
                <a:path w="62973" h="36402" extrusionOk="0">
                  <a:moveTo>
                    <a:pt x="62974" y="36403"/>
                  </a:moveTo>
                  <a:cubicBezTo>
                    <a:pt x="60461" y="23836"/>
                    <a:pt x="60542" y="11675"/>
                    <a:pt x="62892" y="0"/>
                  </a:cubicBezTo>
                  <a:cubicBezTo>
                    <a:pt x="57138" y="2270"/>
                    <a:pt x="46035" y="9810"/>
                    <a:pt x="26746" y="9810"/>
                  </a:cubicBezTo>
                  <a:cubicBezTo>
                    <a:pt x="17425" y="9810"/>
                    <a:pt x="8348" y="7945"/>
                    <a:pt x="0" y="4378"/>
                  </a:cubicBezTo>
                  <a:cubicBezTo>
                    <a:pt x="1378" y="13458"/>
                    <a:pt x="1378" y="22539"/>
                    <a:pt x="0" y="31700"/>
                  </a:cubicBezTo>
                  <a:cubicBezTo>
                    <a:pt x="20505" y="23025"/>
                    <a:pt x="43928" y="24728"/>
                    <a:pt x="62974" y="36403"/>
                  </a:cubicBezTo>
                  <a:lnTo>
                    <a:pt x="62974" y="364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0" name="Google Shape;370;p38"/>
          <p:cNvGrpSpPr/>
          <p:nvPr/>
        </p:nvGrpSpPr>
        <p:grpSpPr>
          <a:xfrm>
            <a:off x="6232436" y="1286282"/>
            <a:ext cx="300133" cy="340320"/>
            <a:chOff x="4976708" y="4368531"/>
            <a:chExt cx="257404" cy="291870"/>
          </a:xfrm>
        </p:grpSpPr>
        <p:sp>
          <p:nvSpPr>
            <p:cNvPr id="371" name="Google Shape;371;p38"/>
            <p:cNvSpPr/>
            <p:nvPr/>
          </p:nvSpPr>
          <p:spPr>
            <a:xfrm>
              <a:off x="4976708" y="4368531"/>
              <a:ext cx="257404" cy="291870"/>
            </a:xfrm>
            <a:custGeom>
              <a:avLst/>
              <a:gdLst/>
              <a:ahLst/>
              <a:cxnLst/>
              <a:rect l="l" t="t" r="r" b="b"/>
              <a:pathLst>
                <a:path w="257404" h="291870" extrusionOk="0">
                  <a:moveTo>
                    <a:pt x="240466" y="0"/>
                  </a:moveTo>
                  <a:lnTo>
                    <a:pt x="240466" y="253279"/>
                  </a:lnTo>
                  <a:cubicBezTo>
                    <a:pt x="240466" y="265116"/>
                    <a:pt x="230821" y="274764"/>
                    <a:pt x="218989" y="274764"/>
                  </a:cubicBezTo>
                  <a:lnTo>
                    <a:pt x="38740" y="274764"/>
                  </a:lnTo>
                  <a:cubicBezTo>
                    <a:pt x="26907" y="274764"/>
                    <a:pt x="17263" y="265116"/>
                    <a:pt x="17263" y="253279"/>
                  </a:cubicBezTo>
                  <a:cubicBezTo>
                    <a:pt x="17263" y="241442"/>
                    <a:pt x="26907" y="231794"/>
                    <a:pt x="38740" y="231794"/>
                  </a:cubicBezTo>
                  <a:lnTo>
                    <a:pt x="141751" y="231794"/>
                  </a:lnTo>
                  <a:cubicBezTo>
                    <a:pt x="163066" y="231794"/>
                    <a:pt x="180329" y="214444"/>
                    <a:pt x="180329" y="193202"/>
                  </a:cubicBezTo>
                  <a:lnTo>
                    <a:pt x="180329" y="171717"/>
                  </a:lnTo>
                  <a:lnTo>
                    <a:pt x="193216" y="171717"/>
                  </a:lnTo>
                  <a:lnTo>
                    <a:pt x="154556" y="94452"/>
                  </a:lnTo>
                  <a:lnTo>
                    <a:pt x="154556" y="25782"/>
                  </a:lnTo>
                  <a:cubicBezTo>
                    <a:pt x="154556" y="11594"/>
                    <a:pt x="143048" y="0"/>
                    <a:pt x="128783" y="0"/>
                  </a:cubicBezTo>
                  <a:cubicBezTo>
                    <a:pt x="122786" y="0"/>
                    <a:pt x="117599" y="0"/>
                    <a:pt x="111602" y="0"/>
                  </a:cubicBezTo>
                  <a:lnTo>
                    <a:pt x="111602" y="25782"/>
                  </a:lnTo>
                  <a:lnTo>
                    <a:pt x="128783" y="25782"/>
                  </a:lnTo>
                  <a:lnTo>
                    <a:pt x="128783" y="42970"/>
                  </a:lnTo>
                  <a:lnTo>
                    <a:pt x="111602" y="42970"/>
                  </a:lnTo>
                  <a:lnTo>
                    <a:pt x="111602" y="65509"/>
                  </a:lnTo>
                  <a:cubicBezTo>
                    <a:pt x="126352" y="69319"/>
                    <a:pt x="137374" y="82778"/>
                    <a:pt x="137374" y="98749"/>
                  </a:cubicBezTo>
                  <a:cubicBezTo>
                    <a:pt x="137374" y="108722"/>
                    <a:pt x="133160" y="117640"/>
                    <a:pt x="126352" y="123883"/>
                  </a:cubicBezTo>
                  <a:lnTo>
                    <a:pt x="150261" y="171717"/>
                  </a:lnTo>
                  <a:lnTo>
                    <a:pt x="163066" y="171717"/>
                  </a:lnTo>
                  <a:lnTo>
                    <a:pt x="163066" y="193202"/>
                  </a:lnTo>
                  <a:cubicBezTo>
                    <a:pt x="163066" y="205039"/>
                    <a:pt x="153422" y="214687"/>
                    <a:pt x="141589" y="214687"/>
                  </a:cubicBezTo>
                  <a:lnTo>
                    <a:pt x="38578" y="214687"/>
                  </a:lnTo>
                  <a:cubicBezTo>
                    <a:pt x="17263" y="214687"/>
                    <a:pt x="0" y="232037"/>
                    <a:pt x="0" y="253279"/>
                  </a:cubicBezTo>
                  <a:cubicBezTo>
                    <a:pt x="0" y="274601"/>
                    <a:pt x="17344" y="291870"/>
                    <a:pt x="38578" y="291870"/>
                  </a:cubicBezTo>
                  <a:lnTo>
                    <a:pt x="218827" y="291870"/>
                  </a:lnTo>
                  <a:cubicBezTo>
                    <a:pt x="240142" y="291870"/>
                    <a:pt x="257405" y="274520"/>
                    <a:pt x="257405" y="253279"/>
                  </a:cubicBezTo>
                  <a:lnTo>
                    <a:pt x="257405" y="0"/>
                  </a:lnTo>
                  <a:lnTo>
                    <a:pt x="24046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8"/>
            <p:cNvSpPr/>
            <p:nvPr/>
          </p:nvSpPr>
          <p:spPr>
            <a:xfrm>
              <a:off x="5062617" y="4450011"/>
              <a:ext cx="34364" cy="34375"/>
            </a:xfrm>
            <a:custGeom>
              <a:avLst/>
              <a:gdLst/>
              <a:ahLst/>
              <a:cxnLst/>
              <a:rect l="l" t="t" r="r" b="b"/>
              <a:pathLst>
                <a:path w="34364" h="34375" extrusionOk="0">
                  <a:moveTo>
                    <a:pt x="34364" y="17188"/>
                  </a:moveTo>
                  <a:cubicBezTo>
                    <a:pt x="34364" y="26674"/>
                    <a:pt x="26665" y="34376"/>
                    <a:pt x="17182" y="34376"/>
                  </a:cubicBezTo>
                  <a:cubicBezTo>
                    <a:pt x="7700" y="34376"/>
                    <a:pt x="0" y="26674"/>
                    <a:pt x="0" y="17188"/>
                  </a:cubicBezTo>
                  <a:cubicBezTo>
                    <a:pt x="0" y="7702"/>
                    <a:pt x="7700" y="0"/>
                    <a:pt x="17182" y="0"/>
                  </a:cubicBezTo>
                  <a:cubicBezTo>
                    <a:pt x="26746" y="0"/>
                    <a:pt x="34364" y="7702"/>
                    <a:pt x="34364" y="17188"/>
                  </a:cubicBezTo>
                  <a:lnTo>
                    <a:pt x="34364"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8"/>
            <p:cNvSpPr/>
            <p:nvPr/>
          </p:nvSpPr>
          <p:spPr>
            <a:xfrm>
              <a:off x="4989594" y="4368531"/>
              <a:ext cx="81695" cy="171716"/>
            </a:xfrm>
            <a:custGeom>
              <a:avLst/>
              <a:gdLst/>
              <a:ahLst/>
              <a:cxnLst/>
              <a:rect l="l" t="t" r="r" b="b"/>
              <a:pathLst>
                <a:path w="81695" h="171716" extrusionOk="0">
                  <a:moveTo>
                    <a:pt x="66945" y="123883"/>
                  </a:moveTo>
                  <a:cubicBezTo>
                    <a:pt x="60218" y="117640"/>
                    <a:pt x="55922" y="108641"/>
                    <a:pt x="55922" y="98749"/>
                  </a:cubicBezTo>
                  <a:cubicBezTo>
                    <a:pt x="55922" y="82778"/>
                    <a:pt x="66864" y="69319"/>
                    <a:pt x="81695" y="65509"/>
                  </a:cubicBezTo>
                  <a:lnTo>
                    <a:pt x="81695" y="42970"/>
                  </a:lnTo>
                  <a:lnTo>
                    <a:pt x="64513" y="42970"/>
                  </a:lnTo>
                  <a:lnTo>
                    <a:pt x="64513" y="25782"/>
                  </a:lnTo>
                  <a:lnTo>
                    <a:pt x="81695" y="25782"/>
                  </a:lnTo>
                  <a:lnTo>
                    <a:pt x="81695" y="0"/>
                  </a:lnTo>
                  <a:cubicBezTo>
                    <a:pt x="75698" y="0"/>
                    <a:pt x="70511" y="0"/>
                    <a:pt x="64513" y="0"/>
                  </a:cubicBezTo>
                  <a:cubicBezTo>
                    <a:pt x="50330" y="0"/>
                    <a:pt x="38740" y="11513"/>
                    <a:pt x="38740" y="25782"/>
                  </a:cubicBezTo>
                  <a:lnTo>
                    <a:pt x="38740" y="94452"/>
                  </a:lnTo>
                  <a:lnTo>
                    <a:pt x="0" y="171717"/>
                  </a:lnTo>
                  <a:lnTo>
                    <a:pt x="42874" y="171717"/>
                  </a:lnTo>
                  <a:lnTo>
                    <a:pt x="66945" y="1238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 name="Google Shape;374;p38"/>
          <p:cNvGrpSpPr/>
          <p:nvPr/>
        </p:nvGrpSpPr>
        <p:grpSpPr>
          <a:xfrm>
            <a:off x="3491943" y="1296318"/>
            <a:ext cx="340179" cy="320269"/>
            <a:chOff x="4311373" y="4385232"/>
            <a:chExt cx="291749" cy="274673"/>
          </a:xfrm>
        </p:grpSpPr>
        <p:grpSp>
          <p:nvGrpSpPr>
            <p:cNvPr id="375" name="Google Shape;375;p38"/>
            <p:cNvGrpSpPr/>
            <p:nvPr/>
          </p:nvGrpSpPr>
          <p:grpSpPr>
            <a:xfrm>
              <a:off x="4311373" y="4385232"/>
              <a:ext cx="291749" cy="274673"/>
              <a:chOff x="4311373" y="4385232"/>
              <a:chExt cx="291749" cy="274673"/>
            </a:xfrm>
          </p:grpSpPr>
          <p:sp>
            <p:nvSpPr>
              <p:cNvPr id="376" name="Google Shape;376;p38"/>
              <p:cNvSpPr/>
              <p:nvPr/>
            </p:nvSpPr>
            <p:spPr>
              <a:xfrm>
                <a:off x="4311373" y="4444660"/>
                <a:ext cx="95088" cy="155826"/>
              </a:xfrm>
              <a:custGeom>
                <a:avLst/>
                <a:gdLst/>
                <a:ahLst/>
                <a:cxnLst/>
                <a:rect l="l" t="t" r="r" b="b"/>
                <a:pathLst>
                  <a:path w="95088" h="155826" extrusionOk="0">
                    <a:moveTo>
                      <a:pt x="95088" y="45807"/>
                    </a:moveTo>
                    <a:lnTo>
                      <a:pt x="22551" y="0"/>
                    </a:lnTo>
                    <a:cubicBezTo>
                      <a:pt x="-7517" y="47429"/>
                      <a:pt x="-7517" y="108316"/>
                      <a:pt x="22551" y="155826"/>
                    </a:cubicBezTo>
                    <a:lnTo>
                      <a:pt x="95088" y="110019"/>
                    </a:lnTo>
                    <a:cubicBezTo>
                      <a:pt x="82688" y="90399"/>
                      <a:pt x="82688" y="65347"/>
                      <a:pt x="95088" y="45807"/>
                    </a:cubicBezTo>
                    <a:lnTo>
                      <a:pt x="95088" y="45807"/>
                    </a:lnTo>
                    <a:close/>
                    <a:moveTo>
                      <a:pt x="46379" y="106938"/>
                    </a:moveTo>
                    <a:lnTo>
                      <a:pt x="43218" y="90074"/>
                    </a:lnTo>
                    <a:lnTo>
                      <a:pt x="60076" y="86913"/>
                    </a:lnTo>
                    <a:lnTo>
                      <a:pt x="63237" y="103776"/>
                    </a:lnTo>
                    <a:lnTo>
                      <a:pt x="46379" y="106938"/>
                    </a:lnTo>
                    <a:close/>
                    <a:moveTo>
                      <a:pt x="60076" y="68833"/>
                    </a:moveTo>
                    <a:lnTo>
                      <a:pt x="43218" y="65671"/>
                    </a:lnTo>
                    <a:lnTo>
                      <a:pt x="46379" y="48807"/>
                    </a:lnTo>
                    <a:lnTo>
                      <a:pt x="63237" y="51969"/>
                    </a:lnTo>
                    <a:lnTo>
                      <a:pt x="60076" y="6883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8"/>
              <p:cNvSpPr/>
              <p:nvPr/>
            </p:nvSpPr>
            <p:spPr>
              <a:xfrm>
                <a:off x="4448606" y="4505385"/>
                <a:ext cx="34363" cy="34375"/>
              </a:xfrm>
              <a:custGeom>
                <a:avLst/>
                <a:gdLst/>
                <a:ahLst/>
                <a:cxnLst/>
                <a:rect l="l" t="t" r="r" b="b"/>
                <a:pathLst>
                  <a:path w="34363" h="34375" extrusionOk="0">
                    <a:moveTo>
                      <a:pt x="34364" y="17188"/>
                    </a:moveTo>
                    <a:cubicBezTo>
                      <a:pt x="34364" y="26674"/>
                      <a:pt x="26664" y="34376"/>
                      <a:pt x="17182" y="34376"/>
                    </a:cubicBezTo>
                    <a:cubicBezTo>
                      <a:pt x="7699" y="34376"/>
                      <a:pt x="0" y="26674"/>
                      <a:pt x="0" y="17188"/>
                    </a:cubicBezTo>
                    <a:cubicBezTo>
                      <a:pt x="0" y="7702"/>
                      <a:pt x="7699" y="0"/>
                      <a:pt x="17182" y="0"/>
                    </a:cubicBezTo>
                    <a:cubicBezTo>
                      <a:pt x="26664" y="0"/>
                      <a:pt x="34364" y="7702"/>
                      <a:pt x="34364" y="17188"/>
                    </a:cubicBezTo>
                    <a:lnTo>
                      <a:pt x="34364"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8"/>
              <p:cNvSpPr/>
              <p:nvPr/>
            </p:nvSpPr>
            <p:spPr>
              <a:xfrm>
                <a:off x="4356942" y="4385232"/>
                <a:ext cx="246180" cy="274673"/>
              </a:xfrm>
              <a:custGeom>
                <a:avLst/>
                <a:gdLst/>
                <a:ahLst/>
                <a:cxnLst/>
                <a:rect l="l" t="t" r="r" b="b"/>
                <a:pathLst>
                  <a:path w="246180" h="274673" extrusionOk="0">
                    <a:moveTo>
                      <a:pt x="205940" y="40214"/>
                    </a:moveTo>
                    <a:cubicBezTo>
                      <a:pt x="147181" y="-18566"/>
                      <a:pt x="50492" y="-11918"/>
                      <a:pt x="0" y="53672"/>
                    </a:cubicBezTo>
                    <a:lnTo>
                      <a:pt x="58516" y="90642"/>
                    </a:lnTo>
                    <a:cubicBezTo>
                      <a:pt x="71078" y="77103"/>
                      <a:pt x="88989" y="68671"/>
                      <a:pt x="108846" y="68671"/>
                    </a:cubicBezTo>
                    <a:cubicBezTo>
                      <a:pt x="146695" y="68671"/>
                      <a:pt x="177493" y="99480"/>
                      <a:pt x="177493" y="137342"/>
                    </a:cubicBezTo>
                    <a:cubicBezTo>
                      <a:pt x="177493" y="175204"/>
                      <a:pt x="146695" y="206012"/>
                      <a:pt x="108846" y="206012"/>
                    </a:cubicBezTo>
                    <a:cubicBezTo>
                      <a:pt x="88989" y="206012"/>
                      <a:pt x="71078" y="197499"/>
                      <a:pt x="58516" y="184041"/>
                    </a:cubicBezTo>
                    <a:lnTo>
                      <a:pt x="0" y="221011"/>
                    </a:lnTo>
                    <a:cubicBezTo>
                      <a:pt x="50573" y="286763"/>
                      <a:pt x="147262" y="293087"/>
                      <a:pt x="205940" y="234470"/>
                    </a:cubicBezTo>
                    <a:cubicBezTo>
                      <a:pt x="259593" y="180717"/>
                      <a:pt x="259593" y="93885"/>
                      <a:pt x="205940" y="40214"/>
                    </a:cubicBezTo>
                    <a:lnTo>
                      <a:pt x="205940" y="40214"/>
                    </a:lnTo>
                    <a:close/>
                    <a:moveTo>
                      <a:pt x="67998" y="61374"/>
                    </a:moveTo>
                    <a:lnTo>
                      <a:pt x="61433" y="45484"/>
                    </a:lnTo>
                    <a:lnTo>
                      <a:pt x="77319" y="38917"/>
                    </a:lnTo>
                    <a:lnTo>
                      <a:pt x="83883" y="54807"/>
                    </a:lnTo>
                    <a:lnTo>
                      <a:pt x="67998" y="61374"/>
                    </a:lnTo>
                    <a:close/>
                    <a:moveTo>
                      <a:pt x="149531" y="61293"/>
                    </a:moveTo>
                    <a:lnTo>
                      <a:pt x="133646" y="54726"/>
                    </a:lnTo>
                    <a:lnTo>
                      <a:pt x="140211" y="38835"/>
                    </a:lnTo>
                    <a:lnTo>
                      <a:pt x="156096" y="45402"/>
                    </a:lnTo>
                    <a:lnTo>
                      <a:pt x="149531" y="61293"/>
                    </a:lnTo>
                    <a:close/>
                    <a:moveTo>
                      <a:pt x="77481" y="235767"/>
                    </a:moveTo>
                    <a:lnTo>
                      <a:pt x="61595" y="229200"/>
                    </a:lnTo>
                    <a:lnTo>
                      <a:pt x="68160" y="213309"/>
                    </a:lnTo>
                    <a:lnTo>
                      <a:pt x="84046" y="219876"/>
                    </a:lnTo>
                    <a:lnTo>
                      <a:pt x="77481" y="235767"/>
                    </a:lnTo>
                    <a:close/>
                    <a:moveTo>
                      <a:pt x="140454" y="235686"/>
                    </a:moveTo>
                    <a:lnTo>
                      <a:pt x="133889" y="219795"/>
                    </a:lnTo>
                    <a:lnTo>
                      <a:pt x="149775" y="213228"/>
                    </a:lnTo>
                    <a:lnTo>
                      <a:pt x="156339" y="229119"/>
                    </a:lnTo>
                    <a:lnTo>
                      <a:pt x="140454" y="235686"/>
                    </a:lnTo>
                    <a:close/>
                    <a:moveTo>
                      <a:pt x="200672" y="89832"/>
                    </a:moveTo>
                    <a:lnTo>
                      <a:pt x="207237" y="105722"/>
                    </a:lnTo>
                    <a:lnTo>
                      <a:pt x="191352" y="112289"/>
                    </a:lnTo>
                    <a:lnTo>
                      <a:pt x="184787" y="96399"/>
                    </a:lnTo>
                    <a:lnTo>
                      <a:pt x="200672" y="89832"/>
                    </a:lnTo>
                    <a:close/>
                    <a:moveTo>
                      <a:pt x="200753" y="184527"/>
                    </a:moveTo>
                    <a:lnTo>
                      <a:pt x="184868" y="177960"/>
                    </a:lnTo>
                    <a:lnTo>
                      <a:pt x="191433" y="162070"/>
                    </a:lnTo>
                    <a:lnTo>
                      <a:pt x="207318" y="168637"/>
                    </a:lnTo>
                    <a:lnTo>
                      <a:pt x="200753" y="1845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9" name="Google Shape;379;p38"/>
            <p:cNvSpPr/>
            <p:nvPr/>
          </p:nvSpPr>
          <p:spPr>
            <a:xfrm>
              <a:off x="4414323" y="4471091"/>
              <a:ext cx="102928" cy="102965"/>
            </a:xfrm>
            <a:custGeom>
              <a:avLst/>
              <a:gdLst/>
              <a:ahLst/>
              <a:cxnLst/>
              <a:rect l="l" t="t" r="r" b="b"/>
              <a:pathLst>
                <a:path w="102928" h="102965" extrusionOk="0">
                  <a:moveTo>
                    <a:pt x="51465" y="102965"/>
                  </a:moveTo>
                  <a:cubicBezTo>
                    <a:pt x="81371" y="102965"/>
                    <a:pt x="105118" y="77427"/>
                    <a:pt x="102767" y="47510"/>
                  </a:cubicBezTo>
                  <a:cubicBezTo>
                    <a:pt x="100741" y="20998"/>
                    <a:pt x="78534" y="0"/>
                    <a:pt x="51465" y="0"/>
                  </a:cubicBezTo>
                  <a:cubicBezTo>
                    <a:pt x="22855" y="0"/>
                    <a:pt x="0" y="23350"/>
                    <a:pt x="0" y="51483"/>
                  </a:cubicBezTo>
                  <a:cubicBezTo>
                    <a:pt x="0" y="79859"/>
                    <a:pt x="23017" y="102965"/>
                    <a:pt x="51465" y="102965"/>
                  </a:cubicBezTo>
                  <a:lnTo>
                    <a:pt x="51465" y="102965"/>
                  </a:lnTo>
                  <a:close/>
                  <a:moveTo>
                    <a:pt x="51465" y="17107"/>
                  </a:moveTo>
                  <a:cubicBezTo>
                    <a:pt x="70430" y="17107"/>
                    <a:pt x="85748" y="32511"/>
                    <a:pt x="85748" y="51402"/>
                  </a:cubicBezTo>
                  <a:cubicBezTo>
                    <a:pt x="85748" y="70373"/>
                    <a:pt x="70349" y="85696"/>
                    <a:pt x="51465" y="85696"/>
                  </a:cubicBezTo>
                  <a:cubicBezTo>
                    <a:pt x="32581" y="85696"/>
                    <a:pt x="17182" y="70292"/>
                    <a:pt x="17182" y="51402"/>
                  </a:cubicBezTo>
                  <a:cubicBezTo>
                    <a:pt x="17182" y="32511"/>
                    <a:pt x="32581" y="17107"/>
                    <a:pt x="51465" y="17107"/>
                  </a:cubicBezTo>
                  <a:lnTo>
                    <a:pt x="51465" y="17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0" name="Google Shape;380;p38"/>
          <p:cNvGrpSpPr/>
          <p:nvPr/>
        </p:nvGrpSpPr>
        <p:grpSpPr>
          <a:xfrm>
            <a:off x="3491872" y="3111998"/>
            <a:ext cx="340297" cy="290501"/>
            <a:chOff x="3687738" y="4409636"/>
            <a:chExt cx="291850" cy="249143"/>
          </a:xfrm>
        </p:grpSpPr>
        <p:sp>
          <p:nvSpPr>
            <p:cNvPr id="381" name="Google Shape;381;p38"/>
            <p:cNvSpPr/>
            <p:nvPr/>
          </p:nvSpPr>
          <p:spPr>
            <a:xfrm>
              <a:off x="3763517" y="4409717"/>
              <a:ext cx="54301" cy="154610"/>
            </a:xfrm>
            <a:custGeom>
              <a:avLst/>
              <a:gdLst/>
              <a:ahLst/>
              <a:cxnLst/>
              <a:rect l="l" t="t" r="r" b="b"/>
              <a:pathLst>
                <a:path w="54301" h="154610" extrusionOk="0">
                  <a:moveTo>
                    <a:pt x="81" y="94614"/>
                  </a:moveTo>
                  <a:lnTo>
                    <a:pt x="2918" y="111559"/>
                  </a:lnTo>
                  <a:lnTo>
                    <a:pt x="18641" y="108965"/>
                  </a:lnTo>
                  <a:lnTo>
                    <a:pt x="18641" y="130369"/>
                  </a:lnTo>
                  <a:cubicBezTo>
                    <a:pt x="8672" y="133936"/>
                    <a:pt x="1459" y="143422"/>
                    <a:pt x="1459" y="154610"/>
                  </a:cubicBezTo>
                  <a:lnTo>
                    <a:pt x="52924" y="154610"/>
                  </a:lnTo>
                  <a:cubicBezTo>
                    <a:pt x="52924" y="143422"/>
                    <a:pt x="45710" y="133855"/>
                    <a:pt x="35742" y="130369"/>
                  </a:cubicBezTo>
                  <a:lnTo>
                    <a:pt x="35742" y="106127"/>
                  </a:lnTo>
                  <a:lnTo>
                    <a:pt x="54301" y="103046"/>
                  </a:lnTo>
                  <a:lnTo>
                    <a:pt x="51465" y="86102"/>
                  </a:lnTo>
                  <a:lnTo>
                    <a:pt x="35742" y="88696"/>
                  </a:lnTo>
                  <a:lnTo>
                    <a:pt x="35742" y="71751"/>
                  </a:lnTo>
                  <a:lnTo>
                    <a:pt x="54301" y="68671"/>
                  </a:lnTo>
                  <a:lnTo>
                    <a:pt x="51465" y="51726"/>
                  </a:lnTo>
                  <a:lnTo>
                    <a:pt x="35742" y="54320"/>
                  </a:lnTo>
                  <a:lnTo>
                    <a:pt x="35742" y="37376"/>
                  </a:lnTo>
                  <a:lnTo>
                    <a:pt x="54301" y="34295"/>
                  </a:lnTo>
                  <a:lnTo>
                    <a:pt x="51465" y="17350"/>
                  </a:lnTo>
                  <a:lnTo>
                    <a:pt x="35742" y="19944"/>
                  </a:lnTo>
                  <a:lnTo>
                    <a:pt x="35742" y="0"/>
                  </a:lnTo>
                  <a:lnTo>
                    <a:pt x="18560" y="0"/>
                  </a:lnTo>
                  <a:lnTo>
                    <a:pt x="18560" y="22782"/>
                  </a:lnTo>
                  <a:lnTo>
                    <a:pt x="0" y="25863"/>
                  </a:lnTo>
                  <a:lnTo>
                    <a:pt x="2837" y="42808"/>
                  </a:lnTo>
                  <a:lnTo>
                    <a:pt x="18560" y="40213"/>
                  </a:lnTo>
                  <a:lnTo>
                    <a:pt x="18560" y="57158"/>
                  </a:lnTo>
                  <a:lnTo>
                    <a:pt x="0" y="60239"/>
                  </a:lnTo>
                  <a:lnTo>
                    <a:pt x="2837" y="77183"/>
                  </a:lnTo>
                  <a:lnTo>
                    <a:pt x="18560" y="74589"/>
                  </a:lnTo>
                  <a:lnTo>
                    <a:pt x="18560" y="91534"/>
                  </a:lnTo>
                  <a:lnTo>
                    <a:pt x="81" y="946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8"/>
            <p:cNvSpPr/>
            <p:nvPr/>
          </p:nvSpPr>
          <p:spPr>
            <a:xfrm>
              <a:off x="3849345" y="4409636"/>
              <a:ext cx="54301" cy="154610"/>
            </a:xfrm>
            <a:custGeom>
              <a:avLst/>
              <a:gdLst/>
              <a:ahLst/>
              <a:cxnLst/>
              <a:rect l="l" t="t" r="r" b="b"/>
              <a:pathLst>
                <a:path w="54301" h="154610" extrusionOk="0">
                  <a:moveTo>
                    <a:pt x="2918" y="86102"/>
                  </a:moveTo>
                  <a:lnTo>
                    <a:pt x="81" y="103046"/>
                  </a:lnTo>
                  <a:lnTo>
                    <a:pt x="18641" y="106127"/>
                  </a:lnTo>
                  <a:lnTo>
                    <a:pt x="18641" y="130369"/>
                  </a:lnTo>
                  <a:cubicBezTo>
                    <a:pt x="8672" y="133936"/>
                    <a:pt x="1459" y="143422"/>
                    <a:pt x="1459" y="154610"/>
                  </a:cubicBezTo>
                  <a:lnTo>
                    <a:pt x="52924" y="154610"/>
                  </a:lnTo>
                  <a:cubicBezTo>
                    <a:pt x="52924" y="143422"/>
                    <a:pt x="45710" y="133855"/>
                    <a:pt x="35742" y="130369"/>
                  </a:cubicBezTo>
                  <a:lnTo>
                    <a:pt x="35742" y="108965"/>
                  </a:lnTo>
                  <a:lnTo>
                    <a:pt x="51465" y="111559"/>
                  </a:lnTo>
                  <a:lnTo>
                    <a:pt x="54301" y="94614"/>
                  </a:lnTo>
                  <a:lnTo>
                    <a:pt x="35742" y="91534"/>
                  </a:lnTo>
                  <a:lnTo>
                    <a:pt x="35742" y="74589"/>
                  </a:lnTo>
                  <a:lnTo>
                    <a:pt x="51465" y="77183"/>
                  </a:lnTo>
                  <a:lnTo>
                    <a:pt x="54301" y="60239"/>
                  </a:lnTo>
                  <a:lnTo>
                    <a:pt x="35742" y="57158"/>
                  </a:lnTo>
                  <a:lnTo>
                    <a:pt x="35742" y="40213"/>
                  </a:lnTo>
                  <a:lnTo>
                    <a:pt x="51465" y="42808"/>
                  </a:lnTo>
                  <a:lnTo>
                    <a:pt x="54301" y="25863"/>
                  </a:lnTo>
                  <a:lnTo>
                    <a:pt x="35742" y="22782"/>
                  </a:lnTo>
                  <a:lnTo>
                    <a:pt x="35742" y="0"/>
                  </a:lnTo>
                  <a:lnTo>
                    <a:pt x="18560" y="0"/>
                  </a:lnTo>
                  <a:lnTo>
                    <a:pt x="18560" y="19944"/>
                  </a:lnTo>
                  <a:lnTo>
                    <a:pt x="2837" y="17350"/>
                  </a:lnTo>
                  <a:lnTo>
                    <a:pt x="0" y="34295"/>
                  </a:lnTo>
                  <a:lnTo>
                    <a:pt x="18560" y="37376"/>
                  </a:lnTo>
                  <a:lnTo>
                    <a:pt x="18560" y="54320"/>
                  </a:lnTo>
                  <a:lnTo>
                    <a:pt x="2837" y="51726"/>
                  </a:lnTo>
                  <a:lnTo>
                    <a:pt x="0" y="68671"/>
                  </a:lnTo>
                  <a:lnTo>
                    <a:pt x="18560" y="71752"/>
                  </a:lnTo>
                  <a:lnTo>
                    <a:pt x="18560" y="88696"/>
                  </a:lnTo>
                  <a:lnTo>
                    <a:pt x="2918" y="861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38"/>
            <p:cNvSpPr/>
            <p:nvPr/>
          </p:nvSpPr>
          <p:spPr>
            <a:xfrm>
              <a:off x="3747874" y="4581434"/>
              <a:ext cx="171657" cy="42888"/>
            </a:xfrm>
            <a:custGeom>
              <a:avLst/>
              <a:gdLst/>
              <a:ahLst/>
              <a:cxnLst/>
              <a:rect l="l" t="t" r="r" b="b"/>
              <a:pathLst>
                <a:path w="171657" h="42888" extrusionOk="0">
                  <a:moveTo>
                    <a:pt x="0" y="0"/>
                  </a:moveTo>
                  <a:lnTo>
                    <a:pt x="171657" y="0"/>
                  </a:lnTo>
                  <a:lnTo>
                    <a:pt x="171657" y="42889"/>
                  </a:lnTo>
                  <a:lnTo>
                    <a:pt x="0"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38"/>
            <p:cNvSpPr/>
            <p:nvPr/>
          </p:nvSpPr>
          <p:spPr>
            <a:xfrm>
              <a:off x="3936633" y="4538545"/>
              <a:ext cx="42955" cy="120234"/>
            </a:xfrm>
            <a:custGeom>
              <a:avLst/>
              <a:gdLst/>
              <a:ahLst/>
              <a:cxnLst/>
              <a:rect l="l" t="t" r="r" b="b"/>
              <a:pathLst>
                <a:path w="42955" h="120234" extrusionOk="0">
                  <a:moveTo>
                    <a:pt x="34364" y="0"/>
                  </a:moveTo>
                  <a:lnTo>
                    <a:pt x="8591" y="0"/>
                  </a:lnTo>
                  <a:cubicBezTo>
                    <a:pt x="3890" y="0"/>
                    <a:pt x="0" y="3811"/>
                    <a:pt x="0" y="8594"/>
                  </a:cubicBezTo>
                  <a:lnTo>
                    <a:pt x="0" y="111640"/>
                  </a:lnTo>
                  <a:cubicBezTo>
                    <a:pt x="0" y="116343"/>
                    <a:pt x="3809" y="120235"/>
                    <a:pt x="8591" y="120235"/>
                  </a:cubicBezTo>
                  <a:lnTo>
                    <a:pt x="34364" y="120235"/>
                  </a:lnTo>
                  <a:cubicBezTo>
                    <a:pt x="39065" y="120235"/>
                    <a:pt x="42955" y="116424"/>
                    <a:pt x="42955" y="111640"/>
                  </a:cubicBezTo>
                  <a:lnTo>
                    <a:pt x="42955" y="8594"/>
                  </a:lnTo>
                  <a:cubicBezTo>
                    <a:pt x="42874" y="3811"/>
                    <a:pt x="39065" y="0"/>
                    <a:pt x="34364" y="0"/>
                  </a:cubicBezTo>
                  <a:lnTo>
                    <a:pt x="3436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8"/>
            <p:cNvSpPr/>
            <p:nvPr/>
          </p:nvSpPr>
          <p:spPr>
            <a:xfrm>
              <a:off x="3687738" y="4538545"/>
              <a:ext cx="42954" cy="120234"/>
            </a:xfrm>
            <a:custGeom>
              <a:avLst/>
              <a:gdLst/>
              <a:ahLst/>
              <a:cxnLst/>
              <a:rect l="l" t="t" r="r" b="b"/>
              <a:pathLst>
                <a:path w="42954" h="120234" extrusionOk="0">
                  <a:moveTo>
                    <a:pt x="34364" y="0"/>
                  </a:moveTo>
                  <a:lnTo>
                    <a:pt x="8591" y="0"/>
                  </a:lnTo>
                  <a:cubicBezTo>
                    <a:pt x="3890" y="0"/>
                    <a:pt x="0" y="3811"/>
                    <a:pt x="0" y="8594"/>
                  </a:cubicBezTo>
                  <a:lnTo>
                    <a:pt x="0" y="111640"/>
                  </a:lnTo>
                  <a:cubicBezTo>
                    <a:pt x="0" y="116343"/>
                    <a:pt x="3809" y="120235"/>
                    <a:pt x="8591" y="120235"/>
                  </a:cubicBezTo>
                  <a:lnTo>
                    <a:pt x="34364" y="120235"/>
                  </a:lnTo>
                  <a:cubicBezTo>
                    <a:pt x="39065" y="120235"/>
                    <a:pt x="42955" y="116424"/>
                    <a:pt x="42955" y="111640"/>
                  </a:cubicBezTo>
                  <a:lnTo>
                    <a:pt x="42955" y="8594"/>
                  </a:lnTo>
                  <a:cubicBezTo>
                    <a:pt x="42955" y="3811"/>
                    <a:pt x="39065" y="0"/>
                    <a:pt x="34364" y="0"/>
                  </a:cubicBezTo>
                  <a:lnTo>
                    <a:pt x="3436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6" name="Google Shape;386;p38"/>
          <p:cNvGrpSpPr/>
          <p:nvPr/>
        </p:nvGrpSpPr>
        <p:grpSpPr>
          <a:xfrm>
            <a:off x="771448" y="1286289"/>
            <a:ext cx="340201" cy="340319"/>
            <a:chOff x="3055085" y="4384746"/>
            <a:chExt cx="291768" cy="291869"/>
          </a:xfrm>
        </p:grpSpPr>
        <p:sp>
          <p:nvSpPr>
            <p:cNvPr id="387" name="Google Shape;387;p38"/>
            <p:cNvSpPr/>
            <p:nvPr/>
          </p:nvSpPr>
          <p:spPr>
            <a:xfrm>
              <a:off x="3179573" y="4474820"/>
              <a:ext cx="42873" cy="81561"/>
            </a:xfrm>
            <a:custGeom>
              <a:avLst/>
              <a:gdLst/>
              <a:ahLst/>
              <a:cxnLst/>
              <a:rect l="l" t="t" r="r" b="b"/>
              <a:pathLst>
                <a:path w="42873" h="81561" extrusionOk="0">
                  <a:moveTo>
                    <a:pt x="0" y="81562"/>
                  </a:moveTo>
                  <a:lnTo>
                    <a:pt x="42874" y="81562"/>
                  </a:lnTo>
                  <a:lnTo>
                    <a:pt x="42874" y="0"/>
                  </a:lnTo>
                  <a:cubicBezTo>
                    <a:pt x="29096" y="3973"/>
                    <a:pt x="14264" y="4054"/>
                    <a:pt x="0" y="0"/>
                  </a:cubicBezTo>
                  <a:lnTo>
                    <a:pt x="0" y="815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8"/>
            <p:cNvSpPr/>
            <p:nvPr/>
          </p:nvSpPr>
          <p:spPr>
            <a:xfrm>
              <a:off x="3055085" y="4625052"/>
              <a:ext cx="291768" cy="51563"/>
            </a:xfrm>
            <a:custGeom>
              <a:avLst/>
              <a:gdLst/>
              <a:ahLst/>
              <a:cxnLst/>
              <a:rect l="l" t="t" r="r" b="b"/>
              <a:pathLst>
                <a:path w="291768" h="51563" extrusionOk="0">
                  <a:moveTo>
                    <a:pt x="240304" y="34376"/>
                  </a:moveTo>
                  <a:lnTo>
                    <a:pt x="240304" y="25782"/>
                  </a:lnTo>
                  <a:cubicBezTo>
                    <a:pt x="240304" y="11594"/>
                    <a:pt x="228795" y="0"/>
                    <a:pt x="214531" y="0"/>
                  </a:cubicBezTo>
                  <a:lnTo>
                    <a:pt x="77238" y="0"/>
                  </a:lnTo>
                  <a:cubicBezTo>
                    <a:pt x="63054" y="0"/>
                    <a:pt x="51465" y="11513"/>
                    <a:pt x="51465" y="25782"/>
                  </a:cubicBezTo>
                  <a:lnTo>
                    <a:pt x="51465" y="34376"/>
                  </a:lnTo>
                  <a:lnTo>
                    <a:pt x="0" y="34376"/>
                  </a:lnTo>
                  <a:lnTo>
                    <a:pt x="0" y="51564"/>
                  </a:lnTo>
                  <a:lnTo>
                    <a:pt x="291769" y="51564"/>
                  </a:lnTo>
                  <a:lnTo>
                    <a:pt x="291769" y="34376"/>
                  </a:lnTo>
                  <a:lnTo>
                    <a:pt x="240304"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8"/>
            <p:cNvSpPr/>
            <p:nvPr/>
          </p:nvSpPr>
          <p:spPr>
            <a:xfrm>
              <a:off x="3149343" y="4384746"/>
              <a:ext cx="103091" cy="75947"/>
            </a:xfrm>
            <a:custGeom>
              <a:avLst/>
              <a:gdLst/>
              <a:ahLst/>
              <a:cxnLst/>
              <a:rect l="l" t="t" r="r" b="b"/>
              <a:pathLst>
                <a:path w="103091" h="75947" extrusionOk="0">
                  <a:moveTo>
                    <a:pt x="12481" y="61779"/>
                  </a:moveTo>
                  <a:cubicBezTo>
                    <a:pt x="35174" y="80670"/>
                    <a:pt x="68079" y="80670"/>
                    <a:pt x="90773" y="61779"/>
                  </a:cubicBezTo>
                  <a:cubicBezTo>
                    <a:pt x="98634" y="55293"/>
                    <a:pt x="103092" y="45564"/>
                    <a:pt x="103092" y="35430"/>
                  </a:cubicBezTo>
                  <a:lnTo>
                    <a:pt x="103092" y="25782"/>
                  </a:lnTo>
                  <a:cubicBezTo>
                    <a:pt x="103092" y="11594"/>
                    <a:pt x="91583" y="0"/>
                    <a:pt x="77319" y="0"/>
                  </a:cubicBezTo>
                  <a:lnTo>
                    <a:pt x="77319" y="34376"/>
                  </a:lnTo>
                  <a:lnTo>
                    <a:pt x="60137" y="34376"/>
                  </a:lnTo>
                  <a:lnTo>
                    <a:pt x="60137" y="0"/>
                  </a:lnTo>
                  <a:lnTo>
                    <a:pt x="42955" y="0"/>
                  </a:lnTo>
                  <a:lnTo>
                    <a:pt x="42955" y="34376"/>
                  </a:lnTo>
                  <a:lnTo>
                    <a:pt x="25773" y="34376"/>
                  </a:lnTo>
                  <a:lnTo>
                    <a:pt x="25773" y="0"/>
                  </a:lnTo>
                  <a:cubicBezTo>
                    <a:pt x="11590" y="0"/>
                    <a:pt x="0" y="11513"/>
                    <a:pt x="0" y="25782"/>
                  </a:cubicBezTo>
                  <a:lnTo>
                    <a:pt x="0" y="35430"/>
                  </a:lnTo>
                  <a:cubicBezTo>
                    <a:pt x="162" y="45564"/>
                    <a:pt x="4701" y="55212"/>
                    <a:pt x="12481" y="61779"/>
                  </a:cubicBezTo>
                  <a:lnTo>
                    <a:pt x="12481" y="617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8"/>
            <p:cNvSpPr/>
            <p:nvPr/>
          </p:nvSpPr>
          <p:spPr>
            <a:xfrm>
              <a:off x="3140833" y="4573570"/>
              <a:ext cx="120192" cy="34375"/>
            </a:xfrm>
            <a:custGeom>
              <a:avLst/>
              <a:gdLst/>
              <a:ahLst/>
              <a:cxnLst/>
              <a:rect l="l" t="t" r="r" b="b"/>
              <a:pathLst>
                <a:path w="120192" h="34375" extrusionOk="0">
                  <a:moveTo>
                    <a:pt x="120192" y="25782"/>
                  </a:moveTo>
                  <a:cubicBezTo>
                    <a:pt x="120192" y="11594"/>
                    <a:pt x="108684" y="0"/>
                    <a:pt x="94420" y="0"/>
                  </a:cubicBezTo>
                  <a:lnTo>
                    <a:pt x="25773" y="0"/>
                  </a:lnTo>
                  <a:cubicBezTo>
                    <a:pt x="11590" y="0"/>
                    <a:pt x="0" y="11513"/>
                    <a:pt x="0" y="25782"/>
                  </a:cubicBezTo>
                  <a:lnTo>
                    <a:pt x="0" y="34376"/>
                  </a:lnTo>
                  <a:lnTo>
                    <a:pt x="120111" y="34376"/>
                  </a:lnTo>
                  <a:lnTo>
                    <a:pt x="120111"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1" name="Google Shape;391;p38"/>
          <p:cNvGrpSpPr/>
          <p:nvPr/>
        </p:nvGrpSpPr>
        <p:grpSpPr>
          <a:xfrm>
            <a:off x="771348" y="3087038"/>
            <a:ext cx="340392" cy="340415"/>
            <a:chOff x="2422838" y="4368450"/>
            <a:chExt cx="291931" cy="291951"/>
          </a:xfrm>
        </p:grpSpPr>
        <p:sp>
          <p:nvSpPr>
            <p:cNvPr id="392" name="Google Shape;392;p38"/>
            <p:cNvSpPr/>
            <p:nvPr/>
          </p:nvSpPr>
          <p:spPr>
            <a:xfrm>
              <a:off x="2508748" y="4454389"/>
              <a:ext cx="120111" cy="120153"/>
            </a:xfrm>
            <a:custGeom>
              <a:avLst/>
              <a:gdLst/>
              <a:ahLst/>
              <a:cxnLst/>
              <a:rect l="l" t="t" r="r" b="b"/>
              <a:pathLst>
                <a:path w="120111" h="120153" extrusionOk="0">
                  <a:moveTo>
                    <a:pt x="60056" y="120153"/>
                  </a:moveTo>
                  <a:cubicBezTo>
                    <a:pt x="93204" y="120153"/>
                    <a:pt x="120111" y="93236"/>
                    <a:pt x="120111" y="60077"/>
                  </a:cubicBezTo>
                  <a:cubicBezTo>
                    <a:pt x="120111" y="26917"/>
                    <a:pt x="93204" y="0"/>
                    <a:pt x="60056" y="0"/>
                  </a:cubicBezTo>
                  <a:cubicBezTo>
                    <a:pt x="26908" y="0"/>
                    <a:pt x="0" y="26917"/>
                    <a:pt x="0" y="60077"/>
                  </a:cubicBezTo>
                  <a:cubicBezTo>
                    <a:pt x="0" y="93155"/>
                    <a:pt x="26989" y="120153"/>
                    <a:pt x="60056" y="120153"/>
                  </a:cubicBezTo>
                  <a:lnTo>
                    <a:pt x="60056" y="120153"/>
                  </a:lnTo>
                  <a:close/>
                  <a:moveTo>
                    <a:pt x="60056" y="17107"/>
                  </a:moveTo>
                  <a:cubicBezTo>
                    <a:pt x="83721" y="17107"/>
                    <a:pt x="102930" y="36322"/>
                    <a:pt x="102930" y="59996"/>
                  </a:cubicBezTo>
                  <a:cubicBezTo>
                    <a:pt x="102930" y="83670"/>
                    <a:pt x="83721" y="102884"/>
                    <a:pt x="60056" y="102884"/>
                  </a:cubicBezTo>
                  <a:cubicBezTo>
                    <a:pt x="36390" y="102884"/>
                    <a:pt x="17182" y="83670"/>
                    <a:pt x="17182" y="59996"/>
                  </a:cubicBezTo>
                  <a:cubicBezTo>
                    <a:pt x="17182" y="36403"/>
                    <a:pt x="36390" y="17107"/>
                    <a:pt x="60056" y="17107"/>
                  </a:cubicBezTo>
                  <a:lnTo>
                    <a:pt x="60056" y="17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38"/>
            <p:cNvSpPr/>
            <p:nvPr/>
          </p:nvSpPr>
          <p:spPr>
            <a:xfrm>
              <a:off x="2423000" y="4411257"/>
              <a:ext cx="52275" cy="103208"/>
            </a:xfrm>
            <a:custGeom>
              <a:avLst/>
              <a:gdLst/>
              <a:ahLst/>
              <a:cxnLst/>
              <a:rect l="l" t="t" r="r" b="b"/>
              <a:pathLst>
                <a:path w="52275" h="103208" extrusionOk="0">
                  <a:moveTo>
                    <a:pt x="25692" y="77427"/>
                  </a:moveTo>
                  <a:cubicBezTo>
                    <a:pt x="29664" y="77427"/>
                    <a:pt x="33392" y="78319"/>
                    <a:pt x="36715" y="79940"/>
                  </a:cubicBezTo>
                  <a:cubicBezTo>
                    <a:pt x="39632" y="66401"/>
                    <a:pt x="44981" y="53753"/>
                    <a:pt x="52276" y="42484"/>
                  </a:cubicBezTo>
                  <a:cubicBezTo>
                    <a:pt x="48791" y="41267"/>
                    <a:pt x="45468" y="39241"/>
                    <a:pt x="42712" y="36403"/>
                  </a:cubicBezTo>
                  <a:cubicBezTo>
                    <a:pt x="32662" y="26349"/>
                    <a:pt x="32662" y="10053"/>
                    <a:pt x="42712" y="0"/>
                  </a:cubicBezTo>
                  <a:cubicBezTo>
                    <a:pt x="15156" y="27566"/>
                    <a:pt x="0" y="64212"/>
                    <a:pt x="0" y="103209"/>
                  </a:cubicBezTo>
                  <a:cubicBezTo>
                    <a:pt x="-81" y="88939"/>
                    <a:pt x="11509" y="77427"/>
                    <a:pt x="25692" y="77427"/>
                  </a:cubicBezTo>
                  <a:lnTo>
                    <a:pt x="25692" y="774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38"/>
            <p:cNvSpPr/>
            <p:nvPr/>
          </p:nvSpPr>
          <p:spPr>
            <a:xfrm>
              <a:off x="2422838" y="4514385"/>
              <a:ext cx="52356" cy="103208"/>
            </a:xfrm>
            <a:custGeom>
              <a:avLst/>
              <a:gdLst/>
              <a:ahLst/>
              <a:cxnLst/>
              <a:rect l="l" t="t" r="r" b="b"/>
              <a:pathLst>
                <a:path w="52356" h="103208" extrusionOk="0">
                  <a:moveTo>
                    <a:pt x="42793" y="66806"/>
                  </a:moveTo>
                  <a:cubicBezTo>
                    <a:pt x="45629" y="63968"/>
                    <a:pt x="48871" y="62023"/>
                    <a:pt x="52356" y="60725"/>
                  </a:cubicBezTo>
                  <a:cubicBezTo>
                    <a:pt x="45062" y="49456"/>
                    <a:pt x="39713" y="36808"/>
                    <a:pt x="36795" y="23269"/>
                  </a:cubicBezTo>
                  <a:cubicBezTo>
                    <a:pt x="33472" y="24890"/>
                    <a:pt x="29744" y="25782"/>
                    <a:pt x="25773" y="25782"/>
                  </a:cubicBezTo>
                  <a:cubicBezTo>
                    <a:pt x="11590" y="25782"/>
                    <a:pt x="0" y="14269"/>
                    <a:pt x="0" y="0"/>
                  </a:cubicBezTo>
                  <a:cubicBezTo>
                    <a:pt x="0" y="38997"/>
                    <a:pt x="15156" y="75643"/>
                    <a:pt x="42712" y="103209"/>
                  </a:cubicBezTo>
                  <a:cubicBezTo>
                    <a:pt x="32824" y="93155"/>
                    <a:pt x="32824" y="76859"/>
                    <a:pt x="42793" y="66806"/>
                  </a:cubicBezTo>
                  <a:lnTo>
                    <a:pt x="42793" y="668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8"/>
            <p:cNvSpPr/>
            <p:nvPr/>
          </p:nvSpPr>
          <p:spPr>
            <a:xfrm>
              <a:off x="2560213" y="4626025"/>
              <a:ext cx="17181" cy="17187"/>
            </a:xfrm>
            <a:custGeom>
              <a:avLst/>
              <a:gdLst/>
              <a:ahLst/>
              <a:cxnLst/>
              <a:rect l="l" t="t" r="r" b="b"/>
              <a:pathLst>
                <a:path w="17181" h="17187" extrusionOk="0">
                  <a:moveTo>
                    <a:pt x="17182" y="8594"/>
                  </a:moveTo>
                  <a:cubicBezTo>
                    <a:pt x="17182" y="13296"/>
                    <a:pt x="13373" y="17188"/>
                    <a:pt x="8591" y="17188"/>
                  </a:cubicBezTo>
                  <a:cubicBezTo>
                    <a:pt x="3890" y="17188"/>
                    <a:pt x="0" y="13377"/>
                    <a:pt x="0" y="8594"/>
                  </a:cubicBezTo>
                  <a:cubicBezTo>
                    <a:pt x="0" y="3811"/>
                    <a:pt x="3809" y="0"/>
                    <a:pt x="8591" y="0"/>
                  </a:cubicBezTo>
                  <a:cubicBezTo>
                    <a:pt x="13373"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8"/>
            <p:cNvSpPr/>
            <p:nvPr/>
          </p:nvSpPr>
          <p:spPr>
            <a:xfrm>
              <a:off x="2568804" y="4368531"/>
              <a:ext cx="103172" cy="52293"/>
            </a:xfrm>
            <a:custGeom>
              <a:avLst/>
              <a:gdLst/>
              <a:ahLst/>
              <a:cxnLst/>
              <a:rect l="l" t="t" r="r" b="b"/>
              <a:pathLst>
                <a:path w="103172" h="52293" extrusionOk="0">
                  <a:moveTo>
                    <a:pt x="25773" y="25701"/>
                  </a:moveTo>
                  <a:cubicBezTo>
                    <a:pt x="25773" y="29674"/>
                    <a:pt x="24881" y="33403"/>
                    <a:pt x="23260" y="36727"/>
                  </a:cubicBezTo>
                  <a:cubicBezTo>
                    <a:pt x="36795" y="39646"/>
                    <a:pt x="49439" y="44997"/>
                    <a:pt x="60704" y="52294"/>
                  </a:cubicBezTo>
                  <a:cubicBezTo>
                    <a:pt x="61920" y="48807"/>
                    <a:pt x="63946" y="45483"/>
                    <a:pt x="66783" y="42726"/>
                  </a:cubicBezTo>
                  <a:cubicBezTo>
                    <a:pt x="76832" y="32673"/>
                    <a:pt x="93123" y="32673"/>
                    <a:pt x="103173" y="42726"/>
                  </a:cubicBezTo>
                  <a:cubicBezTo>
                    <a:pt x="75617" y="15161"/>
                    <a:pt x="38984" y="0"/>
                    <a:pt x="0" y="0"/>
                  </a:cubicBezTo>
                  <a:cubicBezTo>
                    <a:pt x="14183" y="0"/>
                    <a:pt x="25773" y="11513"/>
                    <a:pt x="25773" y="25701"/>
                  </a:cubicBezTo>
                  <a:lnTo>
                    <a:pt x="25773" y="257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8"/>
            <p:cNvSpPr/>
            <p:nvPr/>
          </p:nvSpPr>
          <p:spPr>
            <a:xfrm>
              <a:off x="2662413" y="4411257"/>
              <a:ext cx="52356" cy="103208"/>
            </a:xfrm>
            <a:custGeom>
              <a:avLst/>
              <a:gdLst/>
              <a:ahLst/>
              <a:cxnLst/>
              <a:rect l="l" t="t" r="r" b="b"/>
              <a:pathLst>
                <a:path w="52356" h="103208" extrusionOk="0">
                  <a:moveTo>
                    <a:pt x="9564" y="36403"/>
                  </a:moveTo>
                  <a:cubicBezTo>
                    <a:pt x="6727" y="39241"/>
                    <a:pt x="3485" y="41186"/>
                    <a:pt x="0" y="42484"/>
                  </a:cubicBezTo>
                  <a:cubicBezTo>
                    <a:pt x="7294" y="53753"/>
                    <a:pt x="12643" y="66401"/>
                    <a:pt x="15561" y="79940"/>
                  </a:cubicBezTo>
                  <a:cubicBezTo>
                    <a:pt x="18884" y="78319"/>
                    <a:pt x="22612" y="77427"/>
                    <a:pt x="26584" y="77427"/>
                  </a:cubicBezTo>
                  <a:cubicBezTo>
                    <a:pt x="40767" y="77427"/>
                    <a:pt x="52356" y="88939"/>
                    <a:pt x="52356" y="103209"/>
                  </a:cubicBezTo>
                  <a:cubicBezTo>
                    <a:pt x="52356" y="64212"/>
                    <a:pt x="37201" y="27566"/>
                    <a:pt x="9645" y="0"/>
                  </a:cubicBezTo>
                  <a:cubicBezTo>
                    <a:pt x="19613" y="10053"/>
                    <a:pt x="19613" y="26349"/>
                    <a:pt x="9564" y="36403"/>
                  </a:cubicBezTo>
                  <a:lnTo>
                    <a:pt x="9564" y="364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8"/>
            <p:cNvSpPr/>
            <p:nvPr/>
          </p:nvSpPr>
          <p:spPr>
            <a:xfrm>
              <a:off x="2465712" y="4368450"/>
              <a:ext cx="103172" cy="52374"/>
            </a:xfrm>
            <a:custGeom>
              <a:avLst/>
              <a:gdLst/>
              <a:ahLst/>
              <a:cxnLst/>
              <a:rect l="l" t="t" r="r" b="b"/>
              <a:pathLst>
                <a:path w="103172" h="52374" extrusionOk="0">
                  <a:moveTo>
                    <a:pt x="36390" y="42808"/>
                  </a:moveTo>
                  <a:cubicBezTo>
                    <a:pt x="39227" y="45645"/>
                    <a:pt x="41172" y="48888"/>
                    <a:pt x="42469" y="52375"/>
                  </a:cubicBezTo>
                  <a:cubicBezTo>
                    <a:pt x="53734" y="45078"/>
                    <a:pt x="66377" y="39727"/>
                    <a:pt x="79912" y="36808"/>
                  </a:cubicBezTo>
                  <a:cubicBezTo>
                    <a:pt x="78291" y="33484"/>
                    <a:pt x="77400" y="29755"/>
                    <a:pt x="77400" y="25782"/>
                  </a:cubicBezTo>
                  <a:cubicBezTo>
                    <a:pt x="77400" y="11594"/>
                    <a:pt x="88908" y="0"/>
                    <a:pt x="103173" y="0"/>
                  </a:cubicBezTo>
                  <a:cubicBezTo>
                    <a:pt x="64189" y="0"/>
                    <a:pt x="27556" y="15161"/>
                    <a:pt x="0" y="42727"/>
                  </a:cubicBezTo>
                  <a:cubicBezTo>
                    <a:pt x="9969" y="32754"/>
                    <a:pt x="26340" y="32754"/>
                    <a:pt x="36390" y="42808"/>
                  </a:cubicBezTo>
                  <a:lnTo>
                    <a:pt x="36390" y="428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38"/>
            <p:cNvSpPr/>
            <p:nvPr/>
          </p:nvSpPr>
          <p:spPr>
            <a:xfrm>
              <a:off x="2662332" y="4514466"/>
              <a:ext cx="52356" cy="103208"/>
            </a:xfrm>
            <a:custGeom>
              <a:avLst/>
              <a:gdLst/>
              <a:ahLst/>
              <a:cxnLst/>
              <a:rect l="l" t="t" r="r" b="b"/>
              <a:pathLst>
                <a:path w="52356" h="103208" extrusionOk="0">
                  <a:moveTo>
                    <a:pt x="52356" y="0"/>
                  </a:moveTo>
                  <a:cubicBezTo>
                    <a:pt x="52356" y="14188"/>
                    <a:pt x="40848" y="25782"/>
                    <a:pt x="26583" y="25782"/>
                  </a:cubicBezTo>
                  <a:cubicBezTo>
                    <a:pt x="22612" y="25782"/>
                    <a:pt x="18884" y="24890"/>
                    <a:pt x="15561" y="23269"/>
                  </a:cubicBezTo>
                  <a:cubicBezTo>
                    <a:pt x="12643" y="36808"/>
                    <a:pt x="7294" y="49456"/>
                    <a:pt x="0" y="60725"/>
                  </a:cubicBezTo>
                  <a:cubicBezTo>
                    <a:pt x="3485" y="61941"/>
                    <a:pt x="6808" y="63968"/>
                    <a:pt x="9564" y="66806"/>
                  </a:cubicBezTo>
                  <a:cubicBezTo>
                    <a:pt x="19613" y="76859"/>
                    <a:pt x="19613" y="93155"/>
                    <a:pt x="9564" y="103209"/>
                  </a:cubicBezTo>
                  <a:cubicBezTo>
                    <a:pt x="37201" y="75562"/>
                    <a:pt x="52356" y="38916"/>
                    <a:pt x="52356" y="0"/>
                  </a:cubicBezTo>
                  <a:lnTo>
                    <a:pt x="5235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38"/>
            <p:cNvSpPr/>
            <p:nvPr/>
          </p:nvSpPr>
          <p:spPr>
            <a:xfrm>
              <a:off x="2474384" y="4419932"/>
              <a:ext cx="188839" cy="188905"/>
            </a:xfrm>
            <a:custGeom>
              <a:avLst/>
              <a:gdLst/>
              <a:ahLst/>
              <a:cxnLst/>
              <a:rect l="l" t="t" r="r" b="b"/>
              <a:pathLst>
                <a:path w="188839" h="188905" extrusionOk="0">
                  <a:moveTo>
                    <a:pt x="94420" y="188905"/>
                  </a:moveTo>
                  <a:cubicBezTo>
                    <a:pt x="146452" y="188905"/>
                    <a:pt x="188839" y="146584"/>
                    <a:pt x="188839" y="94452"/>
                  </a:cubicBezTo>
                  <a:cubicBezTo>
                    <a:pt x="188839" y="42402"/>
                    <a:pt x="146533" y="0"/>
                    <a:pt x="94420" y="0"/>
                  </a:cubicBezTo>
                  <a:cubicBezTo>
                    <a:pt x="42388" y="0"/>
                    <a:pt x="0" y="42321"/>
                    <a:pt x="0" y="94452"/>
                  </a:cubicBezTo>
                  <a:cubicBezTo>
                    <a:pt x="81" y="146584"/>
                    <a:pt x="42388" y="188905"/>
                    <a:pt x="94420" y="188905"/>
                  </a:cubicBezTo>
                  <a:lnTo>
                    <a:pt x="94420" y="188905"/>
                  </a:lnTo>
                  <a:close/>
                  <a:moveTo>
                    <a:pt x="94420" y="17269"/>
                  </a:moveTo>
                  <a:cubicBezTo>
                    <a:pt x="136969" y="17269"/>
                    <a:pt x="171657" y="51969"/>
                    <a:pt x="171657" y="94534"/>
                  </a:cubicBezTo>
                  <a:cubicBezTo>
                    <a:pt x="171657" y="137098"/>
                    <a:pt x="136969" y="171798"/>
                    <a:pt x="94420" y="171798"/>
                  </a:cubicBezTo>
                  <a:cubicBezTo>
                    <a:pt x="51870" y="171798"/>
                    <a:pt x="17182" y="137179"/>
                    <a:pt x="17182" y="94534"/>
                  </a:cubicBezTo>
                  <a:cubicBezTo>
                    <a:pt x="17182" y="51888"/>
                    <a:pt x="51870" y="17269"/>
                    <a:pt x="94420" y="17269"/>
                  </a:cubicBezTo>
                  <a:lnTo>
                    <a:pt x="94420" y="172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38"/>
            <p:cNvSpPr/>
            <p:nvPr/>
          </p:nvSpPr>
          <p:spPr>
            <a:xfrm>
              <a:off x="2560213" y="4385638"/>
              <a:ext cx="17181" cy="17187"/>
            </a:xfrm>
            <a:custGeom>
              <a:avLst/>
              <a:gdLst/>
              <a:ahLst/>
              <a:cxnLst/>
              <a:rect l="l" t="t" r="r" b="b"/>
              <a:pathLst>
                <a:path w="17181" h="17187" extrusionOk="0">
                  <a:moveTo>
                    <a:pt x="17182" y="8594"/>
                  </a:moveTo>
                  <a:cubicBezTo>
                    <a:pt x="17182" y="13296"/>
                    <a:pt x="13373" y="17188"/>
                    <a:pt x="8591" y="17188"/>
                  </a:cubicBezTo>
                  <a:cubicBezTo>
                    <a:pt x="3890" y="17188"/>
                    <a:pt x="0" y="13377"/>
                    <a:pt x="0" y="8594"/>
                  </a:cubicBezTo>
                  <a:cubicBezTo>
                    <a:pt x="0" y="3811"/>
                    <a:pt x="3809" y="0"/>
                    <a:pt x="8591" y="0"/>
                  </a:cubicBezTo>
                  <a:cubicBezTo>
                    <a:pt x="13373" y="0"/>
                    <a:pt x="17182" y="389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8"/>
            <p:cNvSpPr/>
            <p:nvPr/>
          </p:nvSpPr>
          <p:spPr>
            <a:xfrm>
              <a:off x="2680405" y="4505872"/>
              <a:ext cx="17182" cy="17187"/>
            </a:xfrm>
            <a:custGeom>
              <a:avLst/>
              <a:gdLst/>
              <a:ahLst/>
              <a:cxnLst/>
              <a:rect l="l" t="t" r="r" b="b"/>
              <a:pathLst>
                <a:path w="17182" h="17187" extrusionOk="0">
                  <a:moveTo>
                    <a:pt x="17182" y="8594"/>
                  </a:moveTo>
                  <a:cubicBezTo>
                    <a:pt x="17182" y="13296"/>
                    <a:pt x="13373" y="17188"/>
                    <a:pt x="8591" y="17188"/>
                  </a:cubicBezTo>
                  <a:cubicBezTo>
                    <a:pt x="3809" y="17188"/>
                    <a:pt x="0" y="13377"/>
                    <a:pt x="0" y="8594"/>
                  </a:cubicBezTo>
                  <a:cubicBezTo>
                    <a:pt x="0" y="3892"/>
                    <a:pt x="3809" y="0"/>
                    <a:pt x="8591" y="0"/>
                  </a:cubicBezTo>
                  <a:cubicBezTo>
                    <a:pt x="13373"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8"/>
            <p:cNvSpPr/>
            <p:nvPr/>
          </p:nvSpPr>
          <p:spPr>
            <a:xfrm>
              <a:off x="2465793" y="4608027"/>
              <a:ext cx="103172" cy="52293"/>
            </a:xfrm>
            <a:custGeom>
              <a:avLst/>
              <a:gdLst/>
              <a:ahLst/>
              <a:cxnLst/>
              <a:rect l="l" t="t" r="r" b="b"/>
              <a:pathLst>
                <a:path w="103172" h="52293" extrusionOk="0">
                  <a:moveTo>
                    <a:pt x="77319" y="26593"/>
                  </a:moveTo>
                  <a:cubicBezTo>
                    <a:pt x="77319" y="22620"/>
                    <a:pt x="78210" y="18890"/>
                    <a:pt x="79831" y="15566"/>
                  </a:cubicBezTo>
                  <a:cubicBezTo>
                    <a:pt x="66296" y="12648"/>
                    <a:pt x="53653" y="7297"/>
                    <a:pt x="42388" y="0"/>
                  </a:cubicBezTo>
                  <a:cubicBezTo>
                    <a:pt x="38821" y="9972"/>
                    <a:pt x="29339" y="17107"/>
                    <a:pt x="18155" y="17107"/>
                  </a:cubicBezTo>
                  <a:cubicBezTo>
                    <a:pt x="11590" y="17107"/>
                    <a:pt x="4944" y="14593"/>
                    <a:pt x="0" y="9567"/>
                  </a:cubicBezTo>
                  <a:cubicBezTo>
                    <a:pt x="27556" y="37132"/>
                    <a:pt x="64189" y="52293"/>
                    <a:pt x="103173" y="52293"/>
                  </a:cubicBezTo>
                  <a:cubicBezTo>
                    <a:pt x="88827" y="52374"/>
                    <a:pt x="77319" y="40781"/>
                    <a:pt x="77319" y="26593"/>
                  </a:cubicBezTo>
                  <a:lnTo>
                    <a:pt x="77319" y="265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38"/>
            <p:cNvSpPr/>
            <p:nvPr/>
          </p:nvSpPr>
          <p:spPr>
            <a:xfrm>
              <a:off x="2440101" y="4505872"/>
              <a:ext cx="17181" cy="17187"/>
            </a:xfrm>
            <a:custGeom>
              <a:avLst/>
              <a:gdLst/>
              <a:ahLst/>
              <a:cxnLst/>
              <a:rect l="l" t="t" r="r" b="b"/>
              <a:pathLst>
                <a:path w="17181" h="17187" extrusionOk="0">
                  <a:moveTo>
                    <a:pt x="17182" y="8594"/>
                  </a:moveTo>
                  <a:cubicBezTo>
                    <a:pt x="17182" y="13296"/>
                    <a:pt x="13373" y="17188"/>
                    <a:pt x="8591" y="17188"/>
                  </a:cubicBezTo>
                  <a:cubicBezTo>
                    <a:pt x="3890" y="17188"/>
                    <a:pt x="0" y="13377"/>
                    <a:pt x="0" y="8594"/>
                  </a:cubicBezTo>
                  <a:cubicBezTo>
                    <a:pt x="0" y="3892"/>
                    <a:pt x="3809" y="0"/>
                    <a:pt x="8591" y="0"/>
                  </a:cubicBezTo>
                  <a:cubicBezTo>
                    <a:pt x="13292"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8"/>
            <p:cNvSpPr/>
            <p:nvPr/>
          </p:nvSpPr>
          <p:spPr>
            <a:xfrm>
              <a:off x="2568804" y="4608027"/>
              <a:ext cx="103172" cy="52374"/>
            </a:xfrm>
            <a:custGeom>
              <a:avLst/>
              <a:gdLst/>
              <a:ahLst/>
              <a:cxnLst/>
              <a:rect l="l" t="t" r="r" b="b"/>
              <a:pathLst>
                <a:path w="103172" h="52374" extrusionOk="0">
                  <a:moveTo>
                    <a:pt x="66783" y="9567"/>
                  </a:moveTo>
                  <a:cubicBezTo>
                    <a:pt x="63946" y="6729"/>
                    <a:pt x="62001" y="3486"/>
                    <a:pt x="60704" y="0"/>
                  </a:cubicBezTo>
                  <a:cubicBezTo>
                    <a:pt x="49439" y="7297"/>
                    <a:pt x="36795" y="12648"/>
                    <a:pt x="23260" y="15566"/>
                  </a:cubicBezTo>
                  <a:cubicBezTo>
                    <a:pt x="24881" y="18890"/>
                    <a:pt x="25773" y="22620"/>
                    <a:pt x="25773" y="26593"/>
                  </a:cubicBezTo>
                  <a:cubicBezTo>
                    <a:pt x="25773" y="40781"/>
                    <a:pt x="14264" y="52374"/>
                    <a:pt x="0" y="52374"/>
                  </a:cubicBezTo>
                  <a:cubicBezTo>
                    <a:pt x="38984" y="52374"/>
                    <a:pt x="75617" y="37213"/>
                    <a:pt x="103173" y="9648"/>
                  </a:cubicBezTo>
                  <a:cubicBezTo>
                    <a:pt x="93123" y="19620"/>
                    <a:pt x="76832" y="19620"/>
                    <a:pt x="66783" y="9567"/>
                  </a:cubicBezTo>
                  <a:lnTo>
                    <a:pt x="66783" y="95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8"/>
            <p:cNvSpPr/>
            <p:nvPr/>
          </p:nvSpPr>
          <p:spPr>
            <a:xfrm>
              <a:off x="2645251" y="4590859"/>
              <a:ext cx="17171" cy="17147"/>
            </a:xfrm>
            <a:custGeom>
              <a:avLst/>
              <a:gdLst/>
              <a:ahLst/>
              <a:cxnLst/>
              <a:rect l="l" t="t" r="r" b="b"/>
              <a:pathLst>
                <a:path w="17171" h="17147" extrusionOk="0">
                  <a:moveTo>
                    <a:pt x="2492" y="2493"/>
                  </a:moveTo>
                  <a:cubicBezTo>
                    <a:pt x="-831" y="5817"/>
                    <a:pt x="-831" y="11249"/>
                    <a:pt x="2492" y="14654"/>
                  </a:cubicBezTo>
                  <a:cubicBezTo>
                    <a:pt x="5815" y="17978"/>
                    <a:pt x="11245" y="17978"/>
                    <a:pt x="14649" y="14654"/>
                  </a:cubicBezTo>
                  <a:cubicBezTo>
                    <a:pt x="18053" y="11330"/>
                    <a:pt x="17972" y="5898"/>
                    <a:pt x="14649" y="2493"/>
                  </a:cubicBezTo>
                  <a:cubicBezTo>
                    <a:pt x="11245" y="-831"/>
                    <a:pt x="5815" y="-831"/>
                    <a:pt x="2492" y="2493"/>
                  </a:cubicBezTo>
                  <a:lnTo>
                    <a:pt x="2492" y="24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38"/>
            <p:cNvSpPr/>
            <p:nvPr/>
          </p:nvSpPr>
          <p:spPr>
            <a:xfrm>
              <a:off x="2475296" y="4420824"/>
              <a:ext cx="17161" cy="17187"/>
            </a:xfrm>
            <a:custGeom>
              <a:avLst/>
              <a:gdLst/>
              <a:ahLst/>
              <a:cxnLst/>
              <a:rect l="l" t="t" r="r" b="b"/>
              <a:pathLst>
                <a:path w="17161" h="17187" extrusionOk="0">
                  <a:moveTo>
                    <a:pt x="17162" y="8594"/>
                  </a:moveTo>
                  <a:cubicBezTo>
                    <a:pt x="17162" y="3811"/>
                    <a:pt x="13271" y="0"/>
                    <a:pt x="8571" y="0"/>
                  </a:cubicBezTo>
                  <a:cubicBezTo>
                    <a:pt x="6382" y="0"/>
                    <a:pt x="4194" y="811"/>
                    <a:pt x="2492" y="2513"/>
                  </a:cubicBezTo>
                  <a:cubicBezTo>
                    <a:pt x="-831" y="5837"/>
                    <a:pt x="-831" y="11269"/>
                    <a:pt x="2492" y="14675"/>
                  </a:cubicBezTo>
                  <a:cubicBezTo>
                    <a:pt x="4113" y="16296"/>
                    <a:pt x="6301" y="17188"/>
                    <a:pt x="8571" y="17188"/>
                  </a:cubicBezTo>
                  <a:cubicBezTo>
                    <a:pt x="13352" y="17188"/>
                    <a:pt x="17162" y="13377"/>
                    <a:pt x="17162" y="8594"/>
                  </a:cubicBezTo>
                  <a:lnTo>
                    <a:pt x="1716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8"/>
            <p:cNvSpPr/>
            <p:nvPr/>
          </p:nvSpPr>
          <p:spPr>
            <a:xfrm>
              <a:off x="2645170" y="4420844"/>
              <a:ext cx="17141" cy="17208"/>
            </a:xfrm>
            <a:custGeom>
              <a:avLst/>
              <a:gdLst/>
              <a:ahLst/>
              <a:cxnLst/>
              <a:rect l="l" t="t" r="r" b="b"/>
              <a:pathLst>
                <a:path w="17141" h="17208" extrusionOk="0">
                  <a:moveTo>
                    <a:pt x="14649" y="14654"/>
                  </a:moveTo>
                  <a:cubicBezTo>
                    <a:pt x="17972" y="11330"/>
                    <a:pt x="17972" y="5898"/>
                    <a:pt x="14649" y="2493"/>
                  </a:cubicBezTo>
                  <a:cubicBezTo>
                    <a:pt x="11326" y="-831"/>
                    <a:pt x="5896" y="-831"/>
                    <a:pt x="2492" y="2493"/>
                  </a:cubicBezTo>
                  <a:cubicBezTo>
                    <a:pt x="-831" y="5817"/>
                    <a:pt x="-831" y="11249"/>
                    <a:pt x="2492" y="14654"/>
                  </a:cubicBezTo>
                  <a:cubicBezTo>
                    <a:pt x="5896" y="18059"/>
                    <a:pt x="11326" y="18059"/>
                    <a:pt x="14649" y="14654"/>
                  </a:cubicBezTo>
                  <a:lnTo>
                    <a:pt x="14649" y="146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8"/>
            <p:cNvSpPr/>
            <p:nvPr/>
          </p:nvSpPr>
          <p:spPr>
            <a:xfrm>
              <a:off x="2475296" y="4590859"/>
              <a:ext cx="17141" cy="17147"/>
            </a:xfrm>
            <a:custGeom>
              <a:avLst/>
              <a:gdLst/>
              <a:ahLst/>
              <a:cxnLst/>
              <a:rect l="l" t="t" r="r" b="b"/>
              <a:pathLst>
                <a:path w="17141" h="17147" extrusionOk="0">
                  <a:moveTo>
                    <a:pt x="14649" y="14654"/>
                  </a:moveTo>
                  <a:cubicBezTo>
                    <a:pt x="17972" y="11330"/>
                    <a:pt x="17972" y="5898"/>
                    <a:pt x="14649" y="2493"/>
                  </a:cubicBezTo>
                  <a:cubicBezTo>
                    <a:pt x="11326" y="-831"/>
                    <a:pt x="5896" y="-831"/>
                    <a:pt x="2492" y="2493"/>
                  </a:cubicBezTo>
                  <a:cubicBezTo>
                    <a:pt x="-831" y="5817"/>
                    <a:pt x="-831" y="11249"/>
                    <a:pt x="2492" y="14654"/>
                  </a:cubicBezTo>
                  <a:cubicBezTo>
                    <a:pt x="5896" y="17978"/>
                    <a:pt x="11326" y="17978"/>
                    <a:pt x="14649" y="14654"/>
                  </a:cubicBezTo>
                  <a:lnTo>
                    <a:pt x="14649" y="146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case</a:t>
            </a:r>
            <a:endParaRPr/>
          </a:p>
        </p:txBody>
      </p:sp>
      <p:sp>
        <p:nvSpPr>
          <p:cNvPr id="415" name="Google Shape;415;p39"/>
          <p:cNvSpPr/>
          <p:nvPr/>
        </p:nvSpPr>
        <p:spPr>
          <a:xfrm>
            <a:off x="2677440" y="1634026"/>
            <a:ext cx="658500" cy="65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1</a:t>
            </a:r>
            <a:endParaRPr sz="2000">
              <a:solidFill>
                <a:schemeClr val="accent3"/>
              </a:solidFill>
              <a:latin typeface="Roboto Medium"/>
              <a:ea typeface="Roboto Medium"/>
              <a:cs typeface="Roboto Medium"/>
              <a:sym typeface="Roboto Medium"/>
            </a:endParaRPr>
          </a:p>
        </p:txBody>
      </p:sp>
      <p:sp>
        <p:nvSpPr>
          <p:cNvPr id="416" name="Google Shape;416;p39"/>
          <p:cNvSpPr/>
          <p:nvPr/>
        </p:nvSpPr>
        <p:spPr>
          <a:xfrm>
            <a:off x="685750" y="1634025"/>
            <a:ext cx="1995300" cy="658500"/>
          </a:xfrm>
          <a:prstGeom prst="rect">
            <a:avLst/>
          </a:prstGeom>
          <a:solidFill>
            <a:schemeClr val="lt1"/>
          </a:solid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800">
              <a:solidFill>
                <a:schemeClr val="dk1"/>
              </a:solidFill>
              <a:latin typeface="Roboto"/>
              <a:ea typeface="Roboto"/>
              <a:cs typeface="Roboto"/>
              <a:sym typeface="Roboto"/>
            </a:endParaRPr>
          </a:p>
        </p:txBody>
      </p:sp>
      <p:sp>
        <p:nvSpPr>
          <p:cNvPr id="417" name="Google Shape;417;p39"/>
          <p:cNvSpPr/>
          <p:nvPr/>
        </p:nvSpPr>
        <p:spPr>
          <a:xfrm>
            <a:off x="2677440" y="2552675"/>
            <a:ext cx="658500" cy="65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2</a:t>
            </a:r>
            <a:endParaRPr sz="2000">
              <a:solidFill>
                <a:schemeClr val="accent3"/>
              </a:solidFill>
              <a:latin typeface="Roboto Medium"/>
              <a:ea typeface="Roboto Medium"/>
              <a:cs typeface="Roboto Medium"/>
              <a:sym typeface="Roboto Medium"/>
            </a:endParaRPr>
          </a:p>
        </p:txBody>
      </p:sp>
      <p:sp>
        <p:nvSpPr>
          <p:cNvPr id="418" name="Google Shape;418;p39"/>
          <p:cNvSpPr/>
          <p:nvPr/>
        </p:nvSpPr>
        <p:spPr>
          <a:xfrm>
            <a:off x="685750" y="2552675"/>
            <a:ext cx="1995300" cy="658500"/>
          </a:xfrm>
          <a:prstGeom prst="rect">
            <a:avLst/>
          </a:prstGeom>
          <a:solidFill>
            <a:schemeClr val="lt1"/>
          </a:solid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800">
              <a:solidFill>
                <a:schemeClr val="dk1"/>
              </a:solidFill>
              <a:latin typeface="Roboto"/>
              <a:ea typeface="Roboto"/>
              <a:cs typeface="Roboto"/>
              <a:sym typeface="Roboto"/>
            </a:endParaRPr>
          </a:p>
        </p:txBody>
      </p:sp>
      <p:sp>
        <p:nvSpPr>
          <p:cNvPr id="419" name="Google Shape;419;p39"/>
          <p:cNvSpPr/>
          <p:nvPr/>
        </p:nvSpPr>
        <p:spPr>
          <a:xfrm>
            <a:off x="2677440" y="3471324"/>
            <a:ext cx="658500" cy="65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3</a:t>
            </a:r>
            <a:endParaRPr sz="2000">
              <a:solidFill>
                <a:schemeClr val="accent3"/>
              </a:solidFill>
              <a:latin typeface="Roboto Medium"/>
              <a:ea typeface="Roboto Medium"/>
              <a:cs typeface="Roboto Medium"/>
              <a:sym typeface="Roboto Medium"/>
            </a:endParaRPr>
          </a:p>
        </p:txBody>
      </p:sp>
      <p:sp>
        <p:nvSpPr>
          <p:cNvPr id="420" name="Google Shape;420;p39"/>
          <p:cNvSpPr/>
          <p:nvPr/>
        </p:nvSpPr>
        <p:spPr>
          <a:xfrm>
            <a:off x="685750" y="3471325"/>
            <a:ext cx="1995300" cy="658500"/>
          </a:xfrm>
          <a:prstGeom prst="rect">
            <a:avLst/>
          </a:prstGeom>
          <a:solidFill>
            <a:schemeClr val="lt1"/>
          </a:solid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800">
              <a:solidFill>
                <a:schemeClr val="dk1"/>
              </a:solidFill>
              <a:latin typeface="Roboto"/>
              <a:ea typeface="Roboto"/>
              <a:cs typeface="Roboto"/>
              <a:sym typeface="Roboto"/>
            </a:endParaRPr>
          </a:p>
        </p:txBody>
      </p:sp>
      <p:sp>
        <p:nvSpPr>
          <p:cNvPr id="421" name="Google Shape;421;p39"/>
          <p:cNvSpPr/>
          <p:nvPr/>
        </p:nvSpPr>
        <p:spPr>
          <a:xfrm>
            <a:off x="5804501" y="1634026"/>
            <a:ext cx="658500" cy="65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4</a:t>
            </a:r>
            <a:endParaRPr sz="2000">
              <a:solidFill>
                <a:schemeClr val="accent3"/>
              </a:solidFill>
              <a:latin typeface="Roboto Medium"/>
              <a:ea typeface="Roboto Medium"/>
              <a:cs typeface="Roboto Medium"/>
              <a:sym typeface="Roboto Medium"/>
            </a:endParaRPr>
          </a:p>
        </p:txBody>
      </p:sp>
      <p:sp>
        <p:nvSpPr>
          <p:cNvPr id="422" name="Google Shape;422;p39"/>
          <p:cNvSpPr/>
          <p:nvPr/>
        </p:nvSpPr>
        <p:spPr>
          <a:xfrm>
            <a:off x="6462900" y="1634025"/>
            <a:ext cx="1995300" cy="65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Saturn is composed of hydrogen and helium</a:t>
            </a:r>
            <a:endParaRPr sz="1800">
              <a:solidFill>
                <a:schemeClr val="dk1"/>
              </a:solidFill>
              <a:latin typeface="Roboto"/>
              <a:ea typeface="Roboto"/>
              <a:cs typeface="Roboto"/>
              <a:sym typeface="Roboto"/>
            </a:endParaRPr>
          </a:p>
        </p:txBody>
      </p:sp>
      <p:sp>
        <p:nvSpPr>
          <p:cNvPr id="423" name="Google Shape;423;p39"/>
          <p:cNvSpPr/>
          <p:nvPr/>
        </p:nvSpPr>
        <p:spPr>
          <a:xfrm>
            <a:off x="5804501" y="2552675"/>
            <a:ext cx="658500" cy="65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5</a:t>
            </a:r>
            <a:endParaRPr sz="2000">
              <a:solidFill>
                <a:schemeClr val="accent3"/>
              </a:solidFill>
              <a:latin typeface="Roboto Medium"/>
              <a:ea typeface="Roboto Medium"/>
              <a:cs typeface="Roboto Medium"/>
              <a:sym typeface="Roboto Medium"/>
            </a:endParaRPr>
          </a:p>
        </p:txBody>
      </p:sp>
      <p:sp>
        <p:nvSpPr>
          <p:cNvPr id="424" name="Google Shape;424;p39"/>
          <p:cNvSpPr/>
          <p:nvPr/>
        </p:nvSpPr>
        <p:spPr>
          <a:xfrm>
            <a:off x="6462900" y="2552675"/>
            <a:ext cx="1995300" cy="65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Despite being red, Mars is a very cold planet</a:t>
            </a:r>
            <a:endParaRPr sz="1800">
              <a:solidFill>
                <a:schemeClr val="dk1"/>
              </a:solidFill>
              <a:latin typeface="Roboto"/>
              <a:ea typeface="Roboto"/>
              <a:cs typeface="Roboto"/>
              <a:sym typeface="Roboto"/>
            </a:endParaRPr>
          </a:p>
        </p:txBody>
      </p:sp>
      <p:sp>
        <p:nvSpPr>
          <p:cNvPr id="425" name="Google Shape;425;p39"/>
          <p:cNvSpPr/>
          <p:nvPr/>
        </p:nvSpPr>
        <p:spPr>
          <a:xfrm>
            <a:off x="5804501" y="3471324"/>
            <a:ext cx="658500" cy="65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6</a:t>
            </a:r>
            <a:endParaRPr sz="2000">
              <a:solidFill>
                <a:schemeClr val="accent3"/>
              </a:solidFill>
              <a:latin typeface="Roboto Medium"/>
              <a:ea typeface="Roboto Medium"/>
              <a:cs typeface="Roboto Medium"/>
              <a:sym typeface="Roboto Medium"/>
            </a:endParaRPr>
          </a:p>
        </p:txBody>
      </p:sp>
      <p:sp>
        <p:nvSpPr>
          <p:cNvPr id="426" name="Google Shape;426;p39"/>
          <p:cNvSpPr/>
          <p:nvPr/>
        </p:nvSpPr>
        <p:spPr>
          <a:xfrm>
            <a:off x="6462900" y="3471325"/>
            <a:ext cx="1995300" cy="65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800">
              <a:solidFill>
                <a:schemeClr val="dk1"/>
              </a:solidFill>
              <a:latin typeface="Roboto"/>
              <a:ea typeface="Roboto"/>
              <a:cs typeface="Roboto"/>
              <a:sym typeface="Roboto"/>
            </a:endParaRPr>
          </a:p>
        </p:txBody>
      </p:sp>
      <p:sp>
        <p:nvSpPr>
          <p:cNvPr id="427" name="Google Shape;427;p39"/>
          <p:cNvSpPr/>
          <p:nvPr/>
        </p:nvSpPr>
        <p:spPr>
          <a:xfrm>
            <a:off x="3869375" y="2163875"/>
            <a:ext cx="1405200" cy="1405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Company </a:t>
            </a:r>
            <a:endParaRPr sz="1800" b="1">
              <a:solidFill>
                <a:schemeClr val="dk1"/>
              </a:solidFill>
              <a:latin typeface="Roboto"/>
              <a:ea typeface="Roboto"/>
              <a:cs typeface="Roboto"/>
              <a:sym typeface="Roboto"/>
            </a:endParaRPr>
          </a:p>
          <a:p>
            <a:pPr marL="0" lvl="0" indent="0" algn="ctr" rtl="0">
              <a:spcBef>
                <a:spcPts val="0"/>
              </a:spcBef>
              <a:spcAft>
                <a:spcPts val="0"/>
              </a:spcAft>
              <a:buNone/>
            </a:pPr>
            <a:r>
              <a:rPr lang="en" sz="1800" b="1">
                <a:solidFill>
                  <a:schemeClr val="dk1"/>
                </a:solidFill>
                <a:latin typeface="Roboto"/>
                <a:ea typeface="Roboto"/>
                <a:cs typeface="Roboto"/>
                <a:sym typeface="Roboto"/>
              </a:rPr>
              <a:t>logo here</a:t>
            </a:r>
            <a:endParaRPr sz="1800" b="1">
              <a:solidFill>
                <a:schemeClr val="dk1"/>
              </a:solidFill>
              <a:latin typeface="Roboto"/>
              <a:ea typeface="Roboto"/>
              <a:cs typeface="Roboto"/>
              <a:sym typeface="Roboto"/>
            </a:endParaRPr>
          </a:p>
        </p:txBody>
      </p:sp>
      <p:sp>
        <p:nvSpPr>
          <p:cNvPr id="428" name="Google Shape;428;p39"/>
          <p:cNvSpPr/>
          <p:nvPr/>
        </p:nvSpPr>
        <p:spPr>
          <a:xfrm>
            <a:off x="3869375" y="1634025"/>
            <a:ext cx="14052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Business name</a:t>
            </a:r>
            <a:endParaRPr sz="1200">
              <a:solidFill>
                <a:schemeClr val="dk1"/>
              </a:solidFill>
              <a:latin typeface="Roboto"/>
              <a:ea typeface="Roboto"/>
              <a:cs typeface="Roboto"/>
              <a:sym typeface="Roboto"/>
            </a:endParaRPr>
          </a:p>
        </p:txBody>
      </p:sp>
      <p:sp>
        <p:nvSpPr>
          <p:cNvPr id="429" name="Google Shape;429;p39"/>
          <p:cNvSpPr/>
          <p:nvPr/>
        </p:nvSpPr>
        <p:spPr>
          <a:xfrm>
            <a:off x="3869400" y="3767725"/>
            <a:ext cx="14052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XX/XX/XX</a:t>
            </a:r>
            <a:endParaRPr sz="12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 track &amp; manage progress</a:t>
            </a:r>
            <a:endParaRPr/>
          </a:p>
        </p:txBody>
      </p:sp>
      <p:graphicFrame>
        <p:nvGraphicFramePr>
          <p:cNvPr id="435" name="Google Shape;435;p40"/>
          <p:cNvGraphicFramePr/>
          <p:nvPr/>
        </p:nvGraphicFramePr>
        <p:xfrm>
          <a:off x="720038" y="1309881"/>
          <a:ext cx="3000000" cy="3000000"/>
        </p:xfrm>
        <a:graphic>
          <a:graphicData uri="http://schemas.openxmlformats.org/drawingml/2006/table">
            <a:tbl>
              <a:tblPr>
                <a:noFill/>
                <a:tableStyleId>{E720141A-4C1F-4E05-8D9B-D6FDA170450B}</a:tableStyleId>
              </a:tblPr>
              <a:tblGrid>
                <a:gridCol w="1765725">
                  <a:extLst>
                    <a:ext uri="{9D8B030D-6E8A-4147-A177-3AD203B41FA5}">
                      <a16:colId xmlns:a16="http://schemas.microsoft.com/office/drawing/2014/main" val="20000"/>
                    </a:ext>
                  </a:extLst>
                </a:gridCol>
                <a:gridCol w="1088250">
                  <a:extLst>
                    <a:ext uri="{9D8B030D-6E8A-4147-A177-3AD203B41FA5}">
                      <a16:colId xmlns:a16="http://schemas.microsoft.com/office/drawing/2014/main" val="20001"/>
                    </a:ext>
                  </a:extLst>
                </a:gridCol>
                <a:gridCol w="687050">
                  <a:extLst>
                    <a:ext uri="{9D8B030D-6E8A-4147-A177-3AD203B41FA5}">
                      <a16:colId xmlns:a16="http://schemas.microsoft.com/office/drawing/2014/main" val="20002"/>
                    </a:ext>
                  </a:extLst>
                </a:gridCol>
                <a:gridCol w="687050">
                  <a:extLst>
                    <a:ext uri="{9D8B030D-6E8A-4147-A177-3AD203B41FA5}">
                      <a16:colId xmlns:a16="http://schemas.microsoft.com/office/drawing/2014/main" val="20003"/>
                    </a:ext>
                  </a:extLst>
                </a:gridCol>
                <a:gridCol w="687050">
                  <a:extLst>
                    <a:ext uri="{9D8B030D-6E8A-4147-A177-3AD203B41FA5}">
                      <a16:colId xmlns:a16="http://schemas.microsoft.com/office/drawing/2014/main" val="20004"/>
                    </a:ext>
                  </a:extLst>
                </a:gridCol>
                <a:gridCol w="2788800">
                  <a:extLst>
                    <a:ext uri="{9D8B030D-6E8A-4147-A177-3AD203B41FA5}">
                      <a16:colId xmlns:a16="http://schemas.microsoft.com/office/drawing/2014/main" val="20005"/>
                    </a:ext>
                  </a:extLst>
                </a:gridCol>
              </a:tblGrid>
              <a:tr h="415150">
                <a:tc gridSpan="6">
                  <a:txBody>
                    <a:bodyPr/>
                    <a:lstStyle/>
                    <a:p>
                      <a:pPr marL="0" lvl="0" indent="0" algn="ctr" rtl="0">
                        <a:spcBef>
                          <a:spcPts val="0"/>
                        </a:spcBef>
                        <a:spcAft>
                          <a:spcPts val="0"/>
                        </a:spcAft>
                        <a:buNone/>
                      </a:pPr>
                      <a:r>
                        <a:rPr lang="en" sz="1800" b="1">
                          <a:solidFill>
                            <a:schemeClr val="lt1"/>
                          </a:solidFill>
                          <a:latin typeface="Roboto"/>
                          <a:ea typeface="Roboto"/>
                          <a:cs typeface="Roboto"/>
                          <a:sym typeface="Roboto"/>
                        </a:rPr>
                        <a:t>Manage progress</a:t>
                      </a:r>
                      <a:endParaRPr sz="1800" b="1">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317725">
                <a:tc rowSpan="2" gridSpan="2">
                  <a:txBody>
                    <a:bodyPr/>
                    <a:lstStyle/>
                    <a:p>
                      <a:pPr marL="0" lvl="0" indent="0" algn="ctr" rtl="0">
                        <a:spcBef>
                          <a:spcPts val="0"/>
                        </a:spcBef>
                        <a:spcAft>
                          <a:spcPts val="0"/>
                        </a:spcAft>
                        <a:buNone/>
                      </a:pPr>
                      <a:r>
                        <a:rPr lang="en" sz="1800" b="1">
                          <a:solidFill>
                            <a:schemeClr val="accent3"/>
                          </a:solidFill>
                          <a:latin typeface="Roboto"/>
                          <a:ea typeface="Roboto"/>
                          <a:cs typeface="Roboto"/>
                          <a:sym typeface="Roboto"/>
                        </a:rPr>
                        <a:t>Progress</a:t>
                      </a:r>
                      <a:endParaRPr sz="1800" b="1">
                        <a:solidFill>
                          <a:schemeClr val="accent3"/>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rowSpan="2" hMerge="1">
                  <a:txBody>
                    <a:bodyPr/>
                    <a:lstStyle/>
                    <a:p>
                      <a:endParaRPr lang="fr-FR"/>
                    </a:p>
                  </a:txBody>
                  <a:tcPr/>
                </a:tc>
                <a:tc gridSpan="3">
                  <a:txBody>
                    <a:bodyPr/>
                    <a:lstStyle/>
                    <a:p>
                      <a:pPr marL="0" lvl="0" indent="0" algn="ctr" rtl="0">
                        <a:spcBef>
                          <a:spcPts val="0"/>
                        </a:spcBef>
                        <a:spcAft>
                          <a:spcPts val="0"/>
                        </a:spcAft>
                        <a:buNone/>
                      </a:pPr>
                      <a:r>
                        <a:rPr lang="en" sz="1800" b="1">
                          <a:solidFill>
                            <a:schemeClr val="accent3"/>
                          </a:solidFill>
                          <a:latin typeface="Roboto"/>
                          <a:ea typeface="Roboto"/>
                          <a:cs typeface="Roboto"/>
                          <a:sym typeface="Roboto"/>
                        </a:rPr>
                        <a:t>Status</a:t>
                      </a:r>
                      <a:endParaRPr sz="1800" b="1">
                        <a:solidFill>
                          <a:schemeClr val="accent3"/>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hMerge="1">
                  <a:txBody>
                    <a:bodyPr/>
                    <a:lstStyle/>
                    <a:p>
                      <a:endParaRPr lang="fr-FR"/>
                    </a:p>
                  </a:txBody>
                  <a:tcPr/>
                </a:tc>
                <a:tc hMerge="1">
                  <a:txBody>
                    <a:bodyPr/>
                    <a:lstStyle/>
                    <a:p>
                      <a:endParaRPr lang="fr-FR"/>
                    </a:p>
                  </a:txBody>
                  <a:tcPr/>
                </a:tc>
                <a:tc rowSpan="2">
                  <a:txBody>
                    <a:bodyPr/>
                    <a:lstStyle/>
                    <a:p>
                      <a:pPr marL="0" lvl="0" indent="0" algn="ctr" rtl="0">
                        <a:spcBef>
                          <a:spcPts val="0"/>
                        </a:spcBef>
                        <a:spcAft>
                          <a:spcPts val="0"/>
                        </a:spcAft>
                        <a:buNone/>
                      </a:pPr>
                      <a:r>
                        <a:rPr lang="en" sz="1800" b="1">
                          <a:solidFill>
                            <a:schemeClr val="accent3"/>
                          </a:solidFill>
                          <a:latin typeface="Roboto"/>
                          <a:ea typeface="Roboto"/>
                          <a:cs typeface="Roboto"/>
                          <a:sym typeface="Roboto"/>
                        </a:rPr>
                        <a:t>Link</a:t>
                      </a:r>
                      <a:endParaRPr sz="1800" b="1">
                        <a:solidFill>
                          <a:schemeClr val="accent3"/>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141550">
                <a:tc gridSpan="2" vMerge="1">
                  <a:txBody>
                    <a:bodyPr/>
                    <a:lstStyle/>
                    <a:p>
                      <a:endParaRPr lang="fr-FR"/>
                    </a:p>
                  </a:txBody>
                  <a:tcPr/>
                </a:tc>
                <a:tc hMerge="1" vMerge="1">
                  <a:txBody>
                    <a:bodyPr/>
                    <a:lstStyle/>
                    <a:p>
                      <a:endParaRPr lang="fr-FR"/>
                    </a:p>
                  </a:txBody>
                  <a:tcPr/>
                </a:tc>
                <a:tc>
                  <a:txBody>
                    <a:bodyPr/>
                    <a:lstStyle/>
                    <a:p>
                      <a:pPr marL="0" lvl="0" indent="0" algn="ctr" rtl="0">
                        <a:spcBef>
                          <a:spcPts val="0"/>
                        </a:spcBef>
                        <a:spcAft>
                          <a:spcPts val="0"/>
                        </a:spcAft>
                        <a:buClr>
                          <a:schemeClr val="dk1"/>
                        </a:buClr>
                        <a:buSzPts val="1100"/>
                        <a:buFont typeface="Arial"/>
                        <a:buNone/>
                      </a:pPr>
                      <a:r>
                        <a:rPr lang="en" sz="1200">
                          <a:solidFill>
                            <a:schemeClr val="accent3"/>
                          </a:solidFill>
                          <a:latin typeface="Roboto"/>
                          <a:ea typeface="Roboto"/>
                          <a:cs typeface="Roboto"/>
                          <a:sym typeface="Roboto"/>
                        </a:rPr>
                        <a:t>To do</a:t>
                      </a:r>
                      <a:endParaRPr sz="1200">
                        <a:solidFill>
                          <a:schemeClr val="accent3"/>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accent3"/>
                          </a:solidFill>
                          <a:latin typeface="Roboto"/>
                          <a:ea typeface="Roboto"/>
                          <a:cs typeface="Roboto"/>
                          <a:sym typeface="Roboto"/>
                        </a:rPr>
                        <a:t>In prog</a:t>
                      </a:r>
                      <a:endParaRPr sz="1200">
                        <a:solidFill>
                          <a:schemeClr val="accent3"/>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accent3"/>
                          </a:solidFill>
                          <a:latin typeface="Roboto"/>
                          <a:ea typeface="Roboto"/>
                          <a:cs typeface="Roboto"/>
                          <a:sym typeface="Roboto"/>
                        </a:rPr>
                        <a:t>Done</a:t>
                      </a:r>
                      <a:endParaRPr sz="1200">
                        <a:solidFill>
                          <a:schemeClr val="accent3"/>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vMerge="1">
                  <a:txBody>
                    <a:bodyPr/>
                    <a:lstStyle/>
                    <a:p>
                      <a:endParaRPr lang="fr-FR"/>
                    </a:p>
                  </a:txBody>
                  <a:tcPr/>
                </a:tc>
                <a:extLst>
                  <a:ext uri="{0D108BD9-81ED-4DB2-BD59-A6C34878D82A}">
                    <a16:rowId xmlns:a16="http://schemas.microsoft.com/office/drawing/2014/main" val="10002"/>
                  </a:ext>
                </a:extLst>
              </a:tr>
              <a:tr h="39365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Venus</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oboto"/>
                          <a:ea typeface="Roboto"/>
                          <a:cs typeface="Roboto"/>
                          <a:sym typeface="Roboto"/>
                        </a:rPr>
                        <a:t>www.yourlinkhere.com</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365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Mars</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35%</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oboto"/>
                          <a:ea typeface="Roboto"/>
                          <a:cs typeface="Roboto"/>
                          <a:sym typeface="Roboto"/>
                        </a:rPr>
                        <a:t>www.yourlinkhere.com</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365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Neptune</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0%</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www.yourlinkhere.com</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9365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Jupiter</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50%</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www.yourlinkhere.com</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9365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Earth</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100%</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www.yourlinkhere.com</a:t>
                      </a:r>
                      <a:endParaRPr>
                        <a:solidFill>
                          <a:schemeClr val="dk1"/>
                        </a:solidFill>
                        <a:latin typeface="Roboto"/>
                        <a:ea typeface="Roboto"/>
                        <a:cs typeface="Roboto"/>
                        <a:sym typeface="Roboto"/>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685800" y="1830575"/>
            <a:ext cx="4814700" cy="91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$489,300</a:t>
            </a:r>
            <a:endParaRPr/>
          </a:p>
        </p:txBody>
      </p:sp>
      <p:sp>
        <p:nvSpPr>
          <p:cNvPr id="441" name="Google Shape;441;p41"/>
          <p:cNvSpPr txBox="1">
            <a:spLocks noGrp="1"/>
          </p:cNvSpPr>
          <p:nvPr>
            <p:ph type="subTitle" idx="1"/>
          </p:nvPr>
        </p:nvSpPr>
        <p:spPr>
          <a:xfrm>
            <a:off x="685800" y="2845225"/>
            <a:ext cx="4814700" cy="467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pic>
        <p:nvPicPr>
          <p:cNvPr id="442" name="Google Shape;442;p41"/>
          <p:cNvPicPr preferRelativeResize="0">
            <a:picLocks noGrp="1"/>
          </p:cNvPicPr>
          <p:nvPr>
            <p:ph type="pic" idx="2"/>
          </p:nvPr>
        </p:nvPicPr>
        <p:blipFill rotWithShape="1">
          <a:blip r:embed="rId3">
            <a:alphaModFix/>
          </a:blip>
          <a:srcRect l="2732" r="2732"/>
          <a:stretch/>
        </p:blipFill>
        <p:spPr>
          <a:xfrm>
            <a:off x="5917800" y="11050"/>
            <a:ext cx="3240899" cy="5143501"/>
          </a:xfrm>
          <a:prstGeom prst="rect">
            <a:avLst/>
          </a:prstGeom>
        </p:spPr>
      </p:pic>
      <p:sp>
        <p:nvSpPr>
          <p:cNvPr id="443" name="Google Shape;443;p41"/>
          <p:cNvSpPr/>
          <p:nvPr/>
        </p:nvSpPr>
        <p:spPr>
          <a:xfrm rot="-5400000">
            <a:off x="6434157" y="90014"/>
            <a:ext cx="3226104" cy="2578847"/>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rgbClr val="CA0505">
              <a:alpha val="31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41"/>
          <p:cNvSpPr/>
          <p:nvPr/>
        </p:nvSpPr>
        <p:spPr>
          <a:xfrm rot="-5400000">
            <a:off x="7943426" y="-52881"/>
            <a:ext cx="1548530" cy="1237847"/>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1033525" y="1037923"/>
            <a:ext cx="33762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a:t>
            </a:r>
            <a:endParaRPr/>
          </a:p>
        </p:txBody>
      </p:sp>
      <p:sp>
        <p:nvSpPr>
          <p:cNvPr id="450" name="Google Shape;450;p42"/>
          <p:cNvSpPr txBox="1">
            <a:spLocks noGrp="1"/>
          </p:cNvSpPr>
          <p:nvPr>
            <p:ph type="subTitle" idx="1"/>
          </p:nvPr>
        </p:nvSpPr>
        <p:spPr>
          <a:xfrm>
            <a:off x="1033525" y="1863702"/>
            <a:ext cx="3376200" cy="423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Mars is actually a cold place</a:t>
            </a:r>
            <a:endParaRPr/>
          </a:p>
        </p:txBody>
      </p:sp>
      <p:sp>
        <p:nvSpPr>
          <p:cNvPr id="451" name="Google Shape;451;p42"/>
          <p:cNvSpPr txBox="1">
            <a:spLocks noGrp="1"/>
          </p:cNvSpPr>
          <p:nvPr>
            <p:ph type="title" idx="2"/>
          </p:nvPr>
        </p:nvSpPr>
        <p:spPr>
          <a:xfrm>
            <a:off x="4734275" y="1037923"/>
            <a:ext cx="33762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a:t>
            </a:r>
            <a:endParaRPr/>
          </a:p>
        </p:txBody>
      </p:sp>
      <p:sp>
        <p:nvSpPr>
          <p:cNvPr id="452" name="Google Shape;452;p42"/>
          <p:cNvSpPr txBox="1">
            <a:spLocks noGrp="1"/>
          </p:cNvSpPr>
          <p:nvPr>
            <p:ph type="subTitle" idx="3"/>
          </p:nvPr>
        </p:nvSpPr>
        <p:spPr>
          <a:xfrm>
            <a:off x="4734275" y="1863702"/>
            <a:ext cx="3376200" cy="423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Venus has a beautiful name</a:t>
            </a:r>
            <a:endParaRPr/>
          </a:p>
        </p:txBody>
      </p:sp>
      <p:sp>
        <p:nvSpPr>
          <p:cNvPr id="453" name="Google Shape;453;p42"/>
          <p:cNvSpPr txBox="1">
            <a:spLocks noGrp="1"/>
          </p:cNvSpPr>
          <p:nvPr>
            <p:ph type="title" idx="4"/>
          </p:nvPr>
        </p:nvSpPr>
        <p:spPr>
          <a:xfrm>
            <a:off x="4734275" y="2856498"/>
            <a:ext cx="33762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$45,000</a:t>
            </a:r>
            <a:endParaRPr/>
          </a:p>
        </p:txBody>
      </p:sp>
      <p:sp>
        <p:nvSpPr>
          <p:cNvPr id="454" name="Google Shape;454;p42"/>
          <p:cNvSpPr txBox="1">
            <a:spLocks noGrp="1"/>
          </p:cNvSpPr>
          <p:nvPr>
            <p:ph type="subTitle" idx="5"/>
          </p:nvPr>
        </p:nvSpPr>
        <p:spPr>
          <a:xfrm>
            <a:off x="4734275" y="3682277"/>
            <a:ext cx="3376200" cy="423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Saturn has several rings</a:t>
            </a:r>
            <a:endParaRPr/>
          </a:p>
        </p:txBody>
      </p:sp>
      <p:sp>
        <p:nvSpPr>
          <p:cNvPr id="455" name="Google Shape;455;p42"/>
          <p:cNvSpPr txBox="1">
            <a:spLocks noGrp="1"/>
          </p:cNvSpPr>
          <p:nvPr>
            <p:ph type="title" idx="6"/>
          </p:nvPr>
        </p:nvSpPr>
        <p:spPr>
          <a:xfrm>
            <a:off x="1033525" y="2856498"/>
            <a:ext cx="33762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a:t>
            </a:r>
            <a:endParaRPr/>
          </a:p>
        </p:txBody>
      </p:sp>
      <p:sp>
        <p:nvSpPr>
          <p:cNvPr id="456" name="Google Shape;456;p42"/>
          <p:cNvSpPr txBox="1">
            <a:spLocks noGrp="1"/>
          </p:cNvSpPr>
          <p:nvPr>
            <p:ph type="subTitle" idx="7"/>
          </p:nvPr>
        </p:nvSpPr>
        <p:spPr>
          <a:xfrm>
            <a:off x="1033525" y="3682277"/>
            <a:ext cx="3376200" cy="423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Mercury is the smallest planet</a:t>
            </a:r>
            <a:endParaRPr/>
          </a:p>
        </p:txBody>
      </p:sp>
      <p:sp>
        <p:nvSpPr>
          <p:cNvPr id="457" name="Google Shape;457;p42"/>
          <p:cNvSpPr/>
          <p:nvPr/>
        </p:nvSpPr>
        <p:spPr>
          <a:xfrm>
            <a:off x="74470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42"/>
          <p:cNvSpPr/>
          <p:nvPr/>
        </p:nvSpPr>
        <p:spPr>
          <a:xfrm flipH="1">
            <a:off x="6858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terms of the agreement</a:t>
            </a:r>
            <a:endParaRPr/>
          </a:p>
        </p:txBody>
      </p:sp>
      <p:sp>
        <p:nvSpPr>
          <p:cNvPr id="464" name="Google Shape;464;p43"/>
          <p:cNvSpPr/>
          <p:nvPr/>
        </p:nvSpPr>
        <p:spPr>
          <a:xfrm>
            <a:off x="720200" y="4254600"/>
            <a:ext cx="7704000" cy="34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Follow the link in the graph to modify its data and then paste the new one here. </a:t>
            </a:r>
            <a:r>
              <a:rPr lang="en" sz="1000"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For more info, click here</a:t>
            </a:r>
            <a:endParaRPr sz="1000" u="sng">
              <a:solidFill>
                <a:schemeClr val="dk1"/>
              </a:solidFill>
              <a:latin typeface="Roboto"/>
              <a:ea typeface="Roboto"/>
              <a:cs typeface="Roboto"/>
              <a:sym typeface="Roboto"/>
            </a:endParaRPr>
          </a:p>
        </p:txBody>
      </p:sp>
      <p:sp>
        <p:nvSpPr>
          <p:cNvPr id="465" name="Google Shape;465;p43"/>
          <p:cNvSpPr/>
          <p:nvPr/>
        </p:nvSpPr>
        <p:spPr>
          <a:xfrm>
            <a:off x="5458399" y="1874050"/>
            <a:ext cx="201900" cy="20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txBox="1"/>
          <p:nvPr/>
        </p:nvSpPr>
        <p:spPr>
          <a:xfrm>
            <a:off x="5734100" y="1762750"/>
            <a:ext cx="27072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Mercury</a:t>
            </a:r>
            <a:endParaRPr sz="1800" b="1">
              <a:solidFill>
                <a:schemeClr val="dk1"/>
              </a:solidFill>
              <a:latin typeface="Roboto"/>
              <a:ea typeface="Roboto"/>
              <a:cs typeface="Roboto"/>
              <a:sym typeface="Roboto"/>
            </a:endParaRPr>
          </a:p>
        </p:txBody>
      </p:sp>
      <p:sp>
        <p:nvSpPr>
          <p:cNvPr id="467" name="Google Shape;467;p43"/>
          <p:cNvSpPr txBox="1"/>
          <p:nvPr/>
        </p:nvSpPr>
        <p:spPr>
          <a:xfrm>
            <a:off x="5734100" y="2099625"/>
            <a:ext cx="27072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468" name="Google Shape;468;p43"/>
          <p:cNvSpPr/>
          <p:nvPr/>
        </p:nvSpPr>
        <p:spPr>
          <a:xfrm>
            <a:off x="5458399" y="3079725"/>
            <a:ext cx="201900" cy="201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txBox="1"/>
          <p:nvPr/>
        </p:nvSpPr>
        <p:spPr>
          <a:xfrm>
            <a:off x="5734100" y="2968425"/>
            <a:ext cx="27072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Venus</a:t>
            </a:r>
            <a:endParaRPr sz="1800" b="1">
              <a:solidFill>
                <a:schemeClr val="dk1"/>
              </a:solidFill>
              <a:latin typeface="Roboto"/>
              <a:ea typeface="Roboto"/>
              <a:cs typeface="Roboto"/>
              <a:sym typeface="Roboto"/>
            </a:endParaRPr>
          </a:p>
        </p:txBody>
      </p:sp>
      <p:sp>
        <p:nvSpPr>
          <p:cNvPr id="470" name="Google Shape;470;p43"/>
          <p:cNvSpPr txBox="1"/>
          <p:nvPr/>
        </p:nvSpPr>
        <p:spPr>
          <a:xfrm>
            <a:off x="5734100" y="3305300"/>
            <a:ext cx="27072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pic>
        <p:nvPicPr>
          <p:cNvPr id="471" name="Google Shape;471;p43">
            <a:hlinkClick r:id="rId4"/>
          </p:cNvPr>
          <p:cNvPicPr preferRelativeResize="0"/>
          <p:nvPr/>
        </p:nvPicPr>
        <p:blipFill>
          <a:blip r:embed="rId5">
            <a:alphaModFix/>
          </a:blip>
          <a:stretch>
            <a:fillRect/>
          </a:stretch>
        </p:blipFill>
        <p:spPr>
          <a:xfrm>
            <a:off x="703100" y="1565937"/>
            <a:ext cx="3998325" cy="2472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alliances</a:t>
            </a:r>
            <a:endParaRPr/>
          </a:p>
        </p:txBody>
      </p:sp>
      <p:grpSp>
        <p:nvGrpSpPr>
          <p:cNvPr id="477" name="Google Shape;477;p44"/>
          <p:cNvGrpSpPr/>
          <p:nvPr/>
        </p:nvGrpSpPr>
        <p:grpSpPr>
          <a:xfrm>
            <a:off x="2753242" y="1305228"/>
            <a:ext cx="5692710" cy="3032714"/>
            <a:chOff x="233350" y="949250"/>
            <a:chExt cx="7137300" cy="3802300"/>
          </a:xfrm>
        </p:grpSpPr>
        <p:sp>
          <p:nvSpPr>
            <p:cNvPr id="478" name="Google Shape;478;p4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44"/>
          <p:cNvSpPr/>
          <p:nvPr/>
        </p:nvSpPr>
        <p:spPr>
          <a:xfrm>
            <a:off x="6238524" y="1508975"/>
            <a:ext cx="201900" cy="201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txBox="1"/>
          <p:nvPr/>
        </p:nvSpPr>
        <p:spPr>
          <a:xfrm>
            <a:off x="685800" y="1397684"/>
            <a:ext cx="19467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Mercury</a:t>
            </a:r>
            <a:endParaRPr sz="1800" b="1">
              <a:solidFill>
                <a:schemeClr val="dk1"/>
              </a:solidFill>
              <a:latin typeface="Roboto"/>
              <a:ea typeface="Roboto"/>
              <a:cs typeface="Roboto"/>
              <a:sym typeface="Roboto"/>
            </a:endParaRPr>
          </a:p>
        </p:txBody>
      </p:sp>
      <p:sp>
        <p:nvSpPr>
          <p:cNvPr id="531" name="Google Shape;531;p44"/>
          <p:cNvSpPr txBox="1"/>
          <p:nvPr/>
        </p:nvSpPr>
        <p:spPr>
          <a:xfrm>
            <a:off x="685800" y="1734559"/>
            <a:ext cx="1946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sp>
        <p:nvSpPr>
          <p:cNvPr id="532" name="Google Shape;532;p44"/>
          <p:cNvSpPr txBox="1"/>
          <p:nvPr/>
        </p:nvSpPr>
        <p:spPr>
          <a:xfrm>
            <a:off x="685800" y="2492759"/>
            <a:ext cx="19467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Jupiter</a:t>
            </a:r>
            <a:endParaRPr sz="1800" b="1">
              <a:solidFill>
                <a:schemeClr val="dk1"/>
              </a:solidFill>
              <a:latin typeface="Roboto"/>
              <a:ea typeface="Roboto"/>
              <a:cs typeface="Roboto"/>
              <a:sym typeface="Roboto"/>
            </a:endParaRPr>
          </a:p>
        </p:txBody>
      </p:sp>
      <p:sp>
        <p:nvSpPr>
          <p:cNvPr id="533" name="Google Shape;533;p44"/>
          <p:cNvSpPr txBox="1"/>
          <p:nvPr/>
        </p:nvSpPr>
        <p:spPr>
          <a:xfrm>
            <a:off x="685800" y="2829634"/>
            <a:ext cx="1946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It’s the biggest planet in the Solar System</a:t>
            </a:r>
            <a:endParaRPr sz="1200">
              <a:solidFill>
                <a:schemeClr val="dk1"/>
              </a:solidFill>
              <a:latin typeface="Roboto"/>
              <a:ea typeface="Roboto"/>
              <a:cs typeface="Roboto"/>
              <a:sym typeface="Roboto"/>
            </a:endParaRPr>
          </a:p>
        </p:txBody>
      </p:sp>
      <p:sp>
        <p:nvSpPr>
          <p:cNvPr id="534" name="Google Shape;534;p44"/>
          <p:cNvSpPr txBox="1"/>
          <p:nvPr/>
        </p:nvSpPr>
        <p:spPr>
          <a:xfrm>
            <a:off x="685800" y="3587834"/>
            <a:ext cx="19467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Saturn</a:t>
            </a:r>
            <a:endParaRPr sz="1800" b="1">
              <a:solidFill>
                <a:schemeClr val="dk1"/>
              </a:solidFill>
              <a:latin typeface="Roboto"/>
              <a:ea typeface="Roboto"/>
              <a:cs typeface="Roboto"/>
              <a:sym typeface="Roboto"/>
            </a:endParaRPr>
          </a:p>
        </p:txBody>
      </p:sp>
      <p:sp>
        <p:nvSpPr>
          <p:cNvPr id="535" name="Google Shape;535;p44"/>
          <p:cNvSpPr txBox="1"/>
          <p:nvPr/>
        </p:nvSpPr>
        <p:spPr>
          <a:xfrm>
            <a:off x="685800" y="3924709"/>
            <a:ext cx="1946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cxnSp>
        <p:nvCxnSpPr>
          <p:cNvPr id="536" name="Google Shape;536;p44"/>
          <p:cNvCxnSpPr>
            <a:stCxn id="530" idx="3"/>
            <a:endCxn id="529" idx="1"/>
          </p:cNvCxnSpPr>
          <p:nvPr/>
        </p:nvCxnSpPr>
        <p:spPr>
          <a:xfrm>
            <a:off x="2632500" y="1609934"/>
            <a:ext cx="3606000" cy="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537" name="Google Shape;537;p44"/>
          <p:cNvSpPr/>
          <p:nvPr/>
        </p:nvSpPr>
        <p:spPr>
          <a:xfrm>
            <a:off x="5541174" y="2604052"/>
            <a:ext cx="201900" cy="201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4143024" y="3699125"/>
            <a:ext cx="201900" cy="201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44"/>
          <p:cNvCxnSpPr>
            <a:stCxn id="537" idx="1"/>
            <a:endCxn id="532" idx="3"/>
          </p:cNvCxnSpPr>
          <p:nvPr/>
        </p:nvCxnSpPr>
        <p:spPr>
          <a:xfrm flipH="1">
            <a:off x="2632374" y="2705002"/>
            <a:ext cx="2908800" cy="6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540" name="Google Shape;540;p44"/>
          <p:cNvCxnSpPr>
            <a:stCxn id="538" idx="1"/>
            <a:endCxn id="534" idx="3"/>
          </p:cNvCxnSpPr>
          <p:nvPr/>
        </p:nvCxnSpPr>
        <p:spPr>
          <a:xfrm flipH="1">
            <a:off x="2632524" y="3800075"/>
            <a:ext cx="1510500" cy="600"/>
          </a:xfrm>
          <a:prstGeom prst="bentConnector3">
            <a:avLst>
              <a:gd name="adj1" fmla="val 5000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Answers and arguments</a:t>
            </a:r>
            <a:endParaRPr/>
          </a:p>
        </p:txBody>
      </p:sp>
      <p:sp>
        <p:nvSpPr>
          <p:cNvPr id="546" name="Google Shape;546;p45"/>
          <p:cNvSpPr/>
          <p:nvPr/>
        </p:nvSpPr>
        <p:spPr>
          <a:xfrm>
            <a:off x="716425" y="1492475"/>
            <a:ext cx="7704000" cy="404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Write your question</a:t>
            </a:r>
            <a:endParaRPr sz="1800" b="1">
              <a:solidFill>
                <a:schemeClr val="dk1"/>
              </a:solidFill>
              <a:latin typeface="Roboto"/>
              <a:ea typeface="Roboto"/>
              <a:cs typeface="Roboto"/>
              <a:sym typeface="Roboto"/>
            </a:endParaRPr>
          </a:p>
        </p:txBody>
      </p:sp>
      <p:sp>
        <p:nvSpPr>
          <p:cNvPr id="547" name="Google Shape;547;p45"/>
          <p:cNvSpPr/>
          <p:nvPr/>
        </p:nvSpPr>
        <p:spPr>
          <a:xfrm>
            <a:off x="716425" y="2763475"/>
            <a:ext cx="2397300" cy="40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Saturn</a:t>
            </a:r>
            <a:endParaRPr sz="1800" b="1">
              <a:solidFill>
                <a:schemeClr val="dk1"/>
              </a:solidFill>
              <a:latin typeface="Roboto"/>
              <a:ea typeface="Roboto"/>
              <a:cs typeface="Roboto"/>
              <a:sym typeface="Roboto"/>
            </a:endParaRPr>
          </a:p>
        </p:txBody>
      </p:sp>
      <p:sp>
        <p:nvSpPr>
          <p:cNvPr id="548" name="Google Shape;548;p45"/>
          <p:cNvSpPr/>
          <p:nvPr/>
        </p:nvSpPr>
        <p:spPr>
          <a:xfrm>
            <a:off x="3371563" y="2763475"/>
            <a:ext cx="2397300" cy="40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Venus</a:t>
            </a:r>
            <a:endParaRPr sz="1800" b="1">
              <a:solidFill>
                <a:schemeClr val="dk1"/>
              </a:solidFill>
              <a:latin typeface="Roboto"/>
              <a:ea typeface="Roboto"/>
              <a:cs typeface="Roboto"/>
              <a:sym typeface="Roboto"/>
            </a:endParaRPr>
          </a:p>
        </p:txBody>
      </p:sp>
      <p:sp>
        <p:nvSpPr>
          <p:cNvPr id="549" name="Google Shape;549;p45"/>
          <p:cNvSpPr/>
          <p:nvPr/>
        </p:nvSpPr>
        <p:spPr>
          <a:xfrm>
            <a:off x="6026700" y="2763475"/>
            <a:ext cx="2397300" cy="40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Mars</a:t>
            </a:r>
            <a:endParaRPr sz="1800" b="1">
              <a:solidFill>
                <a:schemeClr val="dk1"/>
              </a:solidFill>
              <a:latin typeface="Roboto"/>
              <a:ea typeface="Roboto"/>
              <a:cs typeface="Roboto"/>
              <a:sym typeface="Roboto"/>
            </a:endParaRPr>
          </a:p>
        </p:txBody>
      </p:sp>
      <p:sp>
        <p:nvSpPr>
          <p:cNvPr id="550" name="Google Shape;550;p45"/>
          <p:cNvSpPr/>
          <p:nvPr/>
        </p:nvSpPr>
        <p:spPr>
          <a:xfrm>
            <a:off x="716425" y="3167575"/>
            <a:ext cx="2397300" cy="10800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Saturn is a gas giant and has several rings. It's composed of hydrogen and helium. It was named after the Roman god of wealth and agriculture</a:t>
            </a:r>
            <a:endParaRPr sz="1200">
              <a:solidFill>
                <a:schemeClr val="dk1"/>
              </a:solidFill>
              <a:latin typeface="Roboto"/>
              <a:ea typeface="Roboto"/>
              <a:cs typeface="Roboto"/>
              <a:sym typeface="Roboto"/>
            </a:endParaRPr>
          </a:p>
        </p:txBody>
      </p:sp>
      <p:sp>
        <p:nvSpPr>
          <p:cNvPr id="551" name="Google Shape;551;p45"/>
          <p:cNvSpPr/>
          <p:nvPr/>
        </p:nvSpPr>
        <p:spPr>
          <a:xfrm>
            <a:off x="3371563" y="3167575"/>
            <a:ext cx="2397300" cy="10800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Venus has a beautiful name and is the second planet from the Sun. It’s terribly hot, even hotter than Mercury, and its atmosphere is poisonous</a:t>
            </a:r>
            <a:endParaRPr sz="1200">
              <a:solidFill>
                <a:schemeClr val="dk1"/>
              </a:solidFill>
              <a:latin typeface="Roboto"/>
              <a:ea typeface="Roboto"/>
              <a:cs typeface="Roboto"/>
              <a:sym typeface="Roboto"/>
            </a:endParaRPr>
          </a:p>
        </p:txBody>
      </p:sp>
      <p:sp>
        <p:nvSpPr>
          <p:cNvPr id="552" name="Google Shape;552;p45"/>
          <p:cNvSpPr/>
          <p:nvPr/>
        </p:nvSpPr>
        <p:spPr>
          <a:xfrm>
            <a:off x="6026700" y="3167575"/>
            <a:ext cx="2397300" cy="10800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a very cold place. It's full of iron oxide dust, which is what gives the planet its reddish cast</a:t>
            </a:r>
            <a:endParaRPr sz="1200">
              <a:solidFill>
                <a:schemeClr val="dk1"/>
              </a:solidFill>
              <a:latin typeface="Roboto"/>
              <a:ea typeface="Roboto"/>
              <a:cs typeface="Roboto"/>
              <a:sym typeface="Roboto"/>
            </a:endParaRPr>
          </a:p>
        </p:txBody>
      </p:sp>
      <p:cxnSp>
        <p:nvCxnSpPr>
          <p:cNvPr id="553" name="Google Shape;553;p45"/>
          <p:cNvCxnSpPr>
            <a:stCxn id="546" idx="2"/>
            <a:endCxn id="554" idx="0"/>
          </p:cNvCxnSpPr>
          <p:nvPr/>
        </p:nvCxnSpPr>
        <p:spPr>
          <a:xfrm>
            <a:off x="4568425" y="1896575"/>
            <a:ext cx="0" cy="231300"/>
          </a:xfrm>
          <a:prstGeom prst="straightConnector1">
            <a:avLst/>
          </a:prstGeom>
          <a:noFill/>
          <a:ln w="9525" cap="flat" cmpd="sng">
            <a:solidFill>
              <a:schemeClr val="dk1"/>
            </a:solidFill>
            <a:prstDash val="solid"/>
            <a:round/>
            <a:headEnd type="none" w="med" len="med"/>
            <a:tailEnd type="none" w="med" len="med"/>
          </a:ln>
        </p:spPr>
      </p:cxnSp>
      <p:cxnSp>
        <p:nvCxnSpPr>
          <p:cNvPr id="555" name="Google Shape;555;p45"/>
          <p:cNvCxnSpPr>
            <a:stCxn id="554" idx="2"/>
            <a:endCxn id="548" idx="0"/>
          </p:cNvCxnSpPr>
          <p:nvPr/>
        </p:nvCxnSpPr>
        <p:spPr>
          <a:xfrm>
            <a:off x="4568425" y="2532075"/>
            <a:ext cx="1800" cy="231300"/>
          </a:xfrm>
          <a:prstGeom prst="straightConnector1">
            <a:avLst/>
          </a:prstGeom>
          <a:noFill/>
          <a:ln w="9525" cap="flat" cmpd="sng">
            <a:solidFill>
              <a:schemeClr val="dk1"/>
            </a:solidFill>
            <a:prstDash val="solid"/>
            <a:round/>
            <a:headEnd type="none" w="med" len="med"/>
            <a:tailEnd type="none" w="med" len="med"/>
          </a:ln>
        </p:spPr>
      </p:cxnSp>
      <p:sp>
        <p:nvSpPr>
          <p:cNvPr id="554" name="Google Shape;554;p45"/>
          <p:cNvSpPr/>
          <p:nvPr/>
        </p:nvSpPr>
        <p:spPr>
          <a:xfrm>
            <a:off x="716425" y="2127975"/>
            <a:ext cx="7704000" cy="404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Write your answer</a:t>
            </a:r>
            <a:endParaRPr sz="1800" b="1">
              <a:solidFill>
                <a:schemeClr val="dk1"/>
              </a:solidFill>
              <a:latin typeface="Roboto"/>
              <a:ea typeface="Roboto"/>
              <a:cs typeface="Roboto"/>
              <a:sym typeface="Roboto"/>
            </a:endParaRPr>
          </a:p>
        </p:txBody>
      </p:sp>
      <p:cxnSp>
        <p:nvCxnSpPr>
          <p:cNvPr id="556" name="Google Shape;556;p45"/>
          <p:cNvCxnSpPr>
            <a:stCxn id="547" idx="0"/>
            <a:endCxn id="554" idx="2"/>
          </p:cNvCxnSpPr>
          <p:nvPr/>
        </p:nvCxnSpPr>
        <p:spPr>
          <a:xfrm rot="-5400000">
            <a:off x="3126175" y="1321075"/>
            <a:ext cx="231300" cy="2653500"/>
          </a:xfrm>
          <a:prstGeom prst="bentConnector3">
            <a:avLst>
              <a:gd name="adj1" fmla="val 50022"/>
            </a:avLst>
          </a:prstGeom>
          <a:noFill/>
          <a:ln w="9525" cap="flat" cmpd="sng">
            <a:solidFill>
              <a:schemeClr val="dk1"/>
            </a:solidFill>
            <a:prstDash val="solid"/>
            <a:round/>
            <a:headEnd type="none" w="med" len="med"/>
            <a:tailEnd type="none" w="med" len="med"/>
          </a:ln>
        </p:spPr>
      </p:cxnSp>
      <p:cxnSp>
        <p:nvCxnSpPr>
          <p:cNvPr id="557" name="Google Shape;557;p45"/>
          <p:cNvCxnSpPr>
            <a:stCxn id="549" idx="0"/>
            <a:endCxn id="554" idx="2"/>
          </p:cNvCxnSpPr>
          <p:nvPr/>
        </p:nvCxnSpPr>
        <p:spPr>
          <a:xfrm rot="5400000" flipH="1">
            <a:off x="5781300" y="1319425"/>
            <a:ext cx="231300" cy="2656800"/>
          </a:xfrm>
          <a:prstGeom prst="bentConnector3">
            <a:avLst>
              <a:gd name="adj1" fmla="val 50022"/>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6"/>
          <p:cNvSpPr txBox="1">
            <a:spLocks noGrp="1"/>
          </p:cNvSpPr>
          <p:nvPr>
            <p:ph type="subTitle" idx="1"/>
          </p:nvPr>
        </p:nvSpPr>
        <p:spPr>
          <a:xfrm>
            <a:off x="1410309" y="2126550"/>
            <a:ext cx="3060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is your vision?</a:t>
            </a:r>
            <a:endParaRPr/>
          </a:p>
        </p:txBody>
      </p:sp>
      <p:sp>
        <p:nvSpPr>
          <p:cNvPr id="563" name="Google Shape;563;p46"/>
          <p:cNvSpPr txBox="1">
            <a:spLocks noGrp="1"/>
          </p:cNvSpPr>
          <p:nvPr>
            <p:ph type="subTitle" idx="2"/>
          </p:nvPr>
        </p:nvSpPr>
        <p:spPr>
          <a:xfrm>
            <a:off x="1410284" y="2799400"/>
            <a:ext cx="3060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How to reach your vision?</a:t>
            </a:r>
            <a:endParaRPr/>
          </a:p>
        </p:txBody>
      </p:sp>
      <p:sp>
        <p:nvSpPr>
          <p:cNvPr id="564" name="Google Shape;564;p46"/>
          <p:cNvSpPr txBox="1">
            <a:spLocks noGrp="1"/>
          </p:cNvSpPr>
          <p:nvPr>
            <p:ph type="subTitle" idx="3"/>
          </p:nvPr>
        </p:nvSpPr>
        <p:spPr>
          <a:xfrm>
            <a:off x="1410309" y="3472250"/>
            <a:ext cx="3060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do you offer?</a:t>
            </a:r>
            <a:endParaRPr/>
          </a:p>
        </p:txBody>
      </p:sp>
      <p:sp>
        <p:nvSpPr>
          <p:cNvPr id="565" name="Google Shape;565;p46"/>
          <p:cNvSpPr txBox="1">
            <a:spLocks noGrp="1"/>
          </p:cNvSpPr>
          <p:nvPr>
            <p:ph type="subTitle" idx="4"/>
          </p:nvPr>
        </p:nvSpPr>
        <p:spPr>
          <a:xfrm>
            <a:off x="1410284" y="4145100"/>
            <a:ext cx="3060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How big is the market?</a:t>
            </a:r>
            <a:endParaRPr/>
          </a:p>
        </p:txBody>
      </p:sp>
      <p:sp>
        <p:nvSpPr>
          <p:cNvPr id="566" name="Google Shape;56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Top 10 questions of business plans</a:t>
            </a:r>
            <a:endParaRPr/>
          </a:p>
        </p:txBody>
      </p:sp>
      <p:sp>
        <p:nvSpPr>
          <p:cNvPr id="567" name="Google Shape;567;p46"/>
          <p:cNvSpPr txBox="1">
            <a:spLocks noGrp="1"/>
          </p:cNvSpPr>
          <p:nvPr>
            <p:ph type="subTitle" idx="5"/>
          </p:nvPr>
        </p:nvSpPr>
        <p:spPr>
          <a:xfrm>
            <a:off x="1410309" y="1453700"/>
            <a:ext cx="3060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is your situation?</a:t>
            </a:r>
            <a:endParaRPr/>
          </a:p>
        </p:txBody>
      </p:sp>
      <p:sp>
        <p:nvSpPr>
          <p:cNvPr id="568" name="Google Shape;568;p46"/>
          <p:cNvSpPr txBox="1">
            <a:spLocks noGrp="1"/>
          </p:cNvSpPr>
          <p:nvPr>
            <p:ph type="subTitle" idx="6"/>
          </p:nvPr>
        </p:nvSpPr>
        <p:spPr>
          <a:xfrm>
            <a:off x="5363112" y="2126550"/>
            <a:ext cx="3060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How to make a difference?</a:t>
            </a:r>
            <a:endParaRPr/>
          </a:p>
        </p:txBody>
      </p:sp>
      <p:sp>
        <p:nvSpPr>
          <p:cNvPr id="569" name="Google Shape;569;p46"/>
          <p:cNvSpPr txBox="1">
            <a:spLocks noGrp="1"/>
          </p:cNvSpPr>
          <p:nvPr>
            <p:ph type="subTitle" idx="7"/>
          </p:nvPr>
        </p:nvSpPr>
        <p:spPr>
          <a:xfrm>
            <a:off x="5363087" y="2799400"/>
            <a:ext cx="3060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is your marketing plan?</a:t>
            </a:r>
            <a:endParaRPr/>
          </a:p>
        </p:txBody>
      </p:sp>
      <p:sp>
        <p:nvSpPr>
          <p:cNvPr id="570" name="Google Shape;570;p46"/>
          <p:cNvSpPr txBox="1">
            <a:spLocks noGrp="1"/>
          </p:cNvSpPr>
          <p:nvPr>
            <p:ph type="subTitle" idx="8"/>
          </p:nvPr>
        </p:nvSpPr>
        <p:spPr>
          <a:xfrm>
            <a:off x="5363112" y="3472250"/>
            <a:ext cx="3060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are your economics?</a:t>
            </a:r>
            <a:endParaRPr/>
          </a:p>
        </p:txBody>
      </p:sp>
      <p:sp>
        <p:nvSpPr>
          <p:cNvPr id="571" name="Google Shape;571;p46"/>
          <p:cNvSpPr txBox="1">
            <a:spLocks noGrp="1"/>
          </p:cNvSpPr>
          <p:nvPr>
            <p:ph type="subTitle" idx="9"/>
          </p:nvPr>
        </p:nvSpPr>
        <p:spPr>
          <a:xfrm>
            <a:off x="5363087" y="4145100"/>
            <a:ext cx="3060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do you need to start?</a:t>
            </a:r>
            <a:endParaRPr/>
          </a:p>
        </p:txBody>
      </p:sp>
      <p:sp>
        <p:nvSpPr>
          <p:cNvPr id="572" name="Google Shape;572;p46"/>
          <p:cNvSpPr txBox="1">
            <a:spLocks noGrp="1"/>
          </p:cNvSpPr>
          <p:nvPr>
            <p:ph type="subTitle" idx="13"/>
          </p:nvPr>
        </p:nvSpPr>
        <p:spPr>
          <a:xfrm>
            <a:off x="5363112" y="1453700"/>
            <a:ext cx="3060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Who are the key players?</a:t>
            </a:r>
            <a:endParaRPr/>
          </a:p>
        </p:txBody>
      </p:sp>
      <p:sp>
        <p:nvSpPr>
          <p:cNvPr id="573" name="Google Shape;573;p46"/>
          <p:cNvSpPr/>
          <p:nvPr/>
        </p:nvSpPr>
        <p:spPr>
          <a:xfrm>
            <a:off x="719987" y="1453700"/>
            <a:ext cx="474000" cy="47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1</a:t>
            </a:r>
            <a:endParaRPr sz="2000">
              <a:solidFill>
                <a:schemeClr val="accent3"/>
              </a:solidFill>
              <a:latin typeface="Roboto Medium"/>
              <a:ea typeface="Roboto Medium"/>
              <a:cs typeface="Roboto Medium"/>
              <a:sym typeface="Roboto Medium"/>
            </a:endParaRPr>
          </a:p>
        </p:txBody>
      </p:sp>
      <p:sp>
        <p:nvSpPr>
          <p:cNvPr id="574" name="Google Shape;574;p46"/>
          <p:cNvSpPr/>
          <p:nvPr/>
        </p:nvSpPr>
        <p:spPr>
          <a:xfrm>
            <a:off x="719987" y="2126552"/>
            <a:ext cx="474000" cy="47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2</a:t>
            </a:r>
            <a:endParaRPr sz="2000">
              <a:solidFill>
                <a:schemeClr val="accent3"/>
              </a:solidFill>
              <a:latin typeface="Roboto Medium"/>
              <a:ea typeface="Roboto Medium"/>
              <a:cs typeface="Roboto Medium"/>
              <a:sym typeface="Roboto Medium"/>
            </a:endParaRPr>
          </a:p>
        </p:txBody>
      </p:sp>
      <p:sp>
        <p:nvSpPr>
          <p:cNvPr id="575" name="Google Shape;575;p46"/>
          <p:cNvSpPr/>
          <p:nvPr/>
        </p:nvSpPr>
        <p:spPr>
          <a:xfrm>
            <a:off x="719987" y="2799404"/>
            <a:ext cx="474000" cy="47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3</a:t>
            </a:r>
            <a:endParaRPr sz="2000">
              <a:solidFill>
                <a:schemeClr val="accent3"/>
              </a:solidFill>
              <a:latin typeface="Roboto Medium"/>
              <a:ea typeface="Roboto Medium"/>
              <a:cs typeface="Roboto Medium"/>
              <a:sym typeface="Roboto Medium"/>
            </a:endParaRPr>
          </a:p>
        </p:txBody>
      </p:sp>
      <p:sp>
        <p:nvSpPr>
          <p:cNvPr id="576" name="Google Shape;576;p46"/>
          <p:cNvSpPr/>
          <p:nvPr/>
        </p:nvSpPr>
        <p:spPr>
          <a:xfrm>
            <a:off x="719987" y="3472256"/>
            <a:ext cx="474000" cy="47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4</a:t>
            </a:r>
            <a:endParaRPr sz="2000">
              <a:solidFill>
                <a:schemeClr val="accent3"/>
              </a:solidFill>
              <a:latin typeface="Roboto Medium"/>
              <a:ea typeface="Roboto Medium"/>
              <a:cs typeface="Roboto Medium"/>
              <a:sym typeface="Roboto Medium"/>
            </a:endParaRPr>
          </a:p>
        </p:txBody>
      </p:sp>
      <p:sp>
        <p:nvSpPr>
          <p:cNvPr id="577" name="Google Shape;577;p46"/>
          <p:cNvSpPr/>
          <p:nvPr/>
        </p:nvSpPr>
        <p:spPr>
          <a:xfrm>
            <a:off x="719987" y="4145108"/>
            <a:ext cx="474000" cy="47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5</a:t>
            </a:r>
            <a:endParaRPr sz="2000">
              <a:solidFill>
                <a:schemeClr val="accent3"/>
              </a:solidFill>
              <a:latin typeface="Roboto Medium"/>
              <a:ea typeface="Roboto Medium"/>
              <a:cs typeface="Roboto Medium"/>
              <a:sym typeface="Roboto Medium"/>
            </a:endParaRPr>
          </a:p>
        </p:txBody>
      </p:sp>
      <p:sp>
        <p:nvSpPr>
          <p:cNvPr id="578" name="Google Shape;578;p46"/>
          <p:cNvSpPr/>
          <p:nvPr/>
        </p:nvSpPr>
        <p:spPr>
          <a:xfrm>
            <a:off x="4675337" y="1453700"/>
            <a:ext cx="474000" cy="47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6</a:t>
            </a:r>
            <a:endParaRPr sz="2000">
              <a:solidFill>
                <a:schemeClr val="accent3"/>
              </a:solidFill>
              <a:latin typeface="Roboto Medium"/>
              <a:ea typeface="Roboto Medium"/>
              <a:cs typeface="Roboto Medium"/>
              <a:sym typeface="Roboto Medium"/>
            </a:endParaRPr>
          </a:p>
        </p:txBody>
      </p:sp>
      <p:sp>
        <p:nvSpPr>
          <p:cNvPr id="579" name="Google Shape;579;p46"/>
          <p:cNvSpPr/>
          <p:nvPr/>
        </p:nvSpPr>
        <p:spPr>
          <a:xfrm>
            <a:off x="4675337" y="2126552"/>
            <a:ext cx="474000" cy="47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7</a:t>
            </a:r>
            <a:endParaRPr sz="2000">
              <a:solidFill>
                <a:schemeClr val="accent3"/>
              </a:solidFill>
              <a:latin typeface="Roboto Medium"/>
              <a:ea typeface="Roboto Medium"/>
              <a:cs typeface="Roboto Medium"/>
              <a:sym typeface="Roboto Medium"/>
            </a:endParaRPr>
          </a:p>
        </p:txBody>
      </p:sp>
      <p:sp>
        <p:nvSpPr>
          <p:cNvPr id="580" name="Google Shape;580;p46"/>
          <p:cNvSpPr/>
          <p:nvPr/>
        </p:nvSpPr>
        <p:spPr>
          <a:xfrm>
            <a:off x="4675337" y="2799404"/>
            <a:ext cx="474000" cy="47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8</a:t>
            </a:r>
            <a:endParaRPr sz="2000">
              <a:solidFill>
                <a:schemeClr val="accent3"/>
              </a:solidFill>
              <a:latin typeface="Roboto Medium"/>
              <a:ea typeface="Roboto Medium"/>
              <a:cs typeface="Roboto Medium"/>
              <a:sym typeface="Roboto Medium"/>
            </a:endParaRPr>
          </a:p>
        </p:txBody>
      </p:sp>
      <p:sp>
        <p:nvSpPr>
          <p:cNvPr id="581" name="Google Shape;581;p46"/>
          <p:cNvSpPr/>
          <p:nvPr/>
        </p:nvSpPr>
        <p:spPr>
          <a:xfrm>
            <a:off x="4675337" y="3472256"/>
            <a:ext cx="474000" cy="47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9</a:t>
            </a:r>
            <a:endParaRPr sz="2000">
              <a:solidFill>
                <a:schemeClr val="accent3"/>
              </a:solidFill>
              <a:latin typeface="Roboto Medium"/>
              <a:ea typeface="Roboto Medium"/>
              <a:cs typeface="Roboto Medium"/>
              <a:sym typeface="Roboto Medium"/>
            </a:endParaRPr>
          </a:p>
        </p:txBody>
      </p:sp>
      <p:sp>
        <p:nvSpPr>
          <p:cNvPr id="582" name="Google Shape;582;p46"/>
          <p:cNvSpPr/>
          <p:nvPr/>
        </p:nvSpPr>
        <p:spPr>
          <a:xfrm>
            <a:off x="4675337" y="4145108"/>
            <a:ext cx="474000" cy="474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Roboto Medium"/>
                <a:ea typeface="Roboto Medium"/>
                <a:cs typeface="Roboto Medium"/>
                <a:sym typeface="Roboto Medium"/>
              </a:rPr>
              <a:t>10</a:t>
            </a:r>
            <a:endParaRPr sz="2000">
              <a:solidFill>
                <a:schemeClr val="accent3"/>
              </a:solidFill>
              <a:latin typeface="Roboto Medium"/>
              <a:ea typeface="Roboto Medium"/>
              <a:cs typeface="Roboto Medium"/>
              <a:sym typeface="Robot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idx="14"/>
          </p:nvPr>
        </p:nvSpPr>
        <p:spPr>
          <a:xfrm>
            <a:off x="4955610" y="1180349"/>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92" name="Google Shape;192;p30"/>
          <p:cNvSpPr txBox="1">
            <a:spLocks noGrp="1"/>
          </p:cNvSpPr>
          <p:nvPr>
            <p:ph type="title" idx="15"/>
          </p:nvPr>
        </p:nvSpPr>
        <p:spPr>
          <a:xfrm>
            <a:off x="4949881" y="2492225"/>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93" name="Google Shape;193;p30"/>
          <p:cNvSpPr txBox="1">
            <a:spLocks noGrp="1"/>
          </p:cNvSpPr>
          <p:nvPr>
            <p:ph type="title" idx="13"/>
          </p:nvPr>
        </p:nvSpPr>
        <p:spPr>
          <a:xfrm>
            <a:off x="757981" y="2492225"/>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94" name="Google Shape;194;p30"/>
          <p:cNvSpPr txBox="1">
            <a:spLocks noGrp="1"/>
          </p:cNvSpPr>
          <p:nvPr>
            <p:ph type="title" idx="9"/>
          </p:nvPr>
        </p:nvSpPr>
        <p:spPr>
          <a:xfrm>
            <a:off x="763710" y="1180349"/>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5" name="Google Shape;19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Sommaire</a:t>
            </a:r>
            <a:endParaRPr dirty="0"/>
          </a:p>
        </p:txBody>
      </p:sp>
      <p:sp>
        <p:nvSpPr>
          <p:cNvPr id="196" name="Google Shape;196;p30"/>
          <p:cNvSpPr txBox="1">
            <a:spLocks noGrp="1"/>
          </p:cNvSpPr>
          <p:nvPr>
            <p:ph type="title" idx="2"/>
          </p:nvPr>
        </p:nvSpPr>
        <p:spPr>
          <a:xfrm>
            <a:off x="1692000" y="1131750"/>
            <a:ext cx="28800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Business Requirements</a:t>
            </a:r>
            <a:endParaRPr dirty="0"/>
          </a:p>
        </p:txBody>
      </p:sp>
      <p:sp>
        <p:nvSpPr>
          <p:cNvPr id="197" name="Google Shape;197;p30"/>
          <p:cNvSpPr txBox="1">
            <a:spLocks noGrp="1"/>
          </p:cNvSpPr>
          <p:nvPr>
            <p:ph type="title" idx="3"/>
          </p:nvPr>
        </p:nvSpPr>
        <p:spPr>
          <a:xfrm>
            <a:off x="5883775" y="1131750"/>
            <a:ext cx="2583900"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Architecture Definition</a:t>
            </a:r>
            <a:endParaRPr dirty="0"/>
          </a:p>
        </p:txBody>
      </p:sp>
      <p:sp>
        <p:nvSpPr>
          <p:cNvPr id="198" name="Google Shape;198;p30"/>
          <p:cNvSpPr txBox="1">
            <a:spLocks noGrp="1"/>
          </p:cNvSpPr>
          <p:nvPr>
            <p:ph type="subTitle" idx="1"/>
          </p:nvPr>
        </p:nvSpPr>
        <p:spPr>
          <a:xfrm>
            <a:off x="1692010" y="1468625"/>
            <a:ext cx="258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Fonctionnalités métier</a:t>
            </a:r>
            <a:endParaRPr dirty="0"/>
          </a:p>
        </p:txBody>
      </p:sp>
      <p:sp>
        <p:nvSpPr>
          <p:cNvPr id="199" name="Google Shape;199;p30"/>
          <p:cNvSpPr txBox="1">
            <a:spLocks noGrp="1"/>
          </p:cNvSpPr>
          <p:nvPr>
            <p:ph type="subTitle" idx="4"/>
          </p:nvPr>
        </p:nvSpPr>
        <p:spPr>
          <a:xfrm>
            <a:off x="5883785" y="1468625"/>
            <a:ext cx="258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t>M</a:t>
            </a:r>
            <a:r>
              <a:rPr lang="en" dirty="0"/>
              <a:t>odélisation et phases de développement</a:t>
            </a:r>
            <a:endParaRPr dirty="0"/>
          </a:p>
        </p:txBody>
      </p:sp>
      <p:sp>
        <p:nvSpPr>
          <p:cNvPr id="200" name="Google Shape;200;p30"/>
          <p:cNvSpPr txBox="1">
            <a:spLocks noGrp="1"/>
          </p:cNvSpPr>
          <p:nvPr>
            <p:ph type="title" idx="5"/>
          </p:nvPr>
        </p:nvSpPr>
        <p:spPr>
          <a:xfrm>
            <a:off x="1686271" y="2441076"/>
            <a:ext cx="2736304"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Compliance Assessment</a:t>
            </a:r>
            <a:endParaRPr dirty="0"/>
          </a:p>
        </p:txBody>
      </p:sp>
      <p:sp>
        <p:nvSpPr>
          <p:cNvPr id="201" name="Google Shape;201;p30"/>
          <p:cNvSpPr txBox="1">
            <a:spLocks noGrp="1"/>
          </p:cNvSpPr>
          <p:nvPr>
            <p:ph type="title" idx="6"/>
          </p:nvPr>
        </p:nvSpPr>
        <p:spPr>
          <a:xfrm>
            <a:off x="5878046" y="2441076"/>
            <a:ext cx="3013954" cy="42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PoC Chat – logique métier</a:t>
            </a:r>
            <a:endParaRPr dirty="0"/>
          </a:p>
        </p:txBody>
      </p:sp>
      <p:sp>
        <p:nvSpPr>
          <p:cNvPr id="202" name="Google Shape;202;p30"/>
          <p:cNvSpPr txBox="1">
            <a:spLocks noGrp="1"/>
          </p:cNvSpPr>
          <p:nvPr>
            <p:ph type="subTitle" idx="7"/>
          </p:nvPr>
        </p:nvSpPr>
        <p:spPr>
          <a:xfrm>
            <a:off x="1686310" y="2778101"/>
            <a:ext cx="258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Liste de contrôle</a:t>
            </a:r>
            <a:endParaRPr dirty="0"/>
          </a:p>
        </p:txBody>
      </p:sp>
      <p:sp>
        <p:nvSpPr>
          <p:cNvPr id="203" name="Google Shape;203;p30"/>
          <p:cNvSpPr txBox="1">
            <a:spLocks noGrp="1"/>
          </p:cNvSpPr>
          <p:nvPr>
            <p:ph type="subTitle" idx="8"/>
          </p:nvPr>
        </p:nvSpPr>
        <p:spPr>
          <a:xfrm>
            <a:off x="5878061" y="2778101"/>
            <a:ext cx="258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Actions utilisateur</a:t>
            </a:r>
            <a:endParaRPr dirty="0"/>
          </a:p>
        </p:txBody>
      </p:sp>
      <p:sp>
        <p:nvSpPr>
          <p:cNvPr id="8" name="Google Shape;192;p30">
            <a:extLst>
              <a:ext uri="{FF2B5EF4-FFF2-40B4-BE49-F238E27FC236}">
                <a16:creationId xmlns:a16="http://schemas.microsoft.com/office/drawing/2014/main" id="{4FEC517E-F76D-0AB7-0C93-87151D58BC5D}"/>
              </a:ext>
            </a:extLst>
          </p:cNvPr>
          <p:cNvSpPr txBox="1">
            <a:spLocks/>
          </p:cNvSpPr>
          <p:nvPr/>
        </p:nvSpPr>
        <p:spPr>
          <a:xfrm>
            <a:off x="4932000" y="3804101"/>
            <a:ext cx="775800" cy="775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Roboto"/>
              <a:buNone/>
              <a:defRPr sz="2800" b="0" i="0" u="none" strike="noStrike" cap="none">
                <a:solidFill>
                  <a:schemeClr val="lt1"/>
                </a:solidFill>
                <a:latin typeface="Roboto Medium"/>
                <a:ea typeface="Roboto Medium"/>
                <a:cs typeface="Roboto Medium"/>
                <a:sym typeface="Roboto Medium"/>
              </a:defRPr>
            </a:lvl1pPr>
            <a:lvl2pPr marR="0" lvl="1"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9pPr>
          </a:lstStyle>
          <a:p>
            <a:r>
              <a:rPr lang="en" dirty="0"/>
              <a:t>06</a:t>
            </a:r>
          </a:p>
        </p:txBody>
      </p:sp>
      <p:sp>
        <p:nvSpPr>
          <p:cNvPr id="9" name="Google Shape;193;p30">
            <a:extLst>
              <a:ext uri="{FF2B5EF4-FFF2-40B4-BE49-F238E27FC236}">
                <a16:creationId xmlns:a16="http://schemas.microsoft.com/office/drawing/2014/main" id="{A3CB8D42-F6CC-5CA1-384E-E50F3EA32AB6}"/>
              </a:ext>
            </a:extLst>
          </p:cNvPr>
          <p:cNvSpPr txBox="1">
            <a:spLocks/>
          </p:cNvSpPr>
          <p:nvPr/>
        </p:nvSpPr>
        <p:spPr>
          <a:xfrm>
            <a:off x="740100" y="3804101"/>
            <a:ext cx="775800" cy="775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Roboto"/>
              <a:buNone/>
              <a:defRPr sz="2800" b="0" i="0" u="none" strike="noStrike" cap="none">
                <a:solidFill>
                  <a:schemeClr val="lt1"/>
                </a:solidFill>
                <a:latin typeface="Roboto Medium"/>
                <a:ea typeface="Roboto Medium"/>
                <a:cs typeface="Roboto Medium"/>
                <a:sym typeface="Roboto Medium"/>
              </a:defRPr>
            </a:lvl1pPr>
            <a:lvl2pPr marR="0" lvl="1"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000"/>
              <a:buFont typeface="Roboto"/>
              <a:buNone/>
              <a:defRPr sz="4000" b="1" i="0" u="none" strike="noStrike" cap="none">
                <a:solidFill>
                  <a:schemeClr val="dk1"/>
                </a:solidFill>
                <a:latin typeface="Roboto"/>
                <a:ea typeface="Roboto"/>
                <a:cs typeface="Roboto"/>
                <a:sym typeface="Roboto"/>
              </a:defRPr>
            </a:lvl9pPr>
          </a:lstStyle>
          <a:p>
            <a:r>
              <a:rPr lang="en" dirty="0"/>
              <a:t>05</a:t>
            </a:r>
          </a:p>
        </p:txBody>
      </p:sp>
      <p:sp>
        <p:nvSpPr>
          <p:cNvPr id="10" name="Google Shape;200;p30">
            <a:extLst>
              <a:ext uri="{FF2B5EF4-FFF2-40B4-BE49-F238E27FC236}">
                <a16:creationId xmlns:a16="http://schemas.microsoft.com/office/drawing/2014/main" id="{AF0AB3CC-A50D-3DF7-21BF-A1ECF803EE82}"/>
              </a:ext>
            </a:extLst>
          </p:cNvPr>
          <p:cNvSpPr txBox="1">
            <a:spLocks/>
          </p:cNvSpPr>
          <p:nvPr/>
        </p:nvSpPr>
        <p:spPr>
          <a:xfrm>
            <a:off x="1668390" y="3752952"/>
            <a:ext cx="2736304" cy="42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a:buNone/>
              <a:defRPr sz="1800" b="1"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9pPr>
          </a:lstStyle>
          <a:p>
            <a:r>
              <a:rPr lang="fr-FR" dirty="0" err="1"/>
              <a:t>PoC</a:t>
            </a:r>
            <a:r>
              <a:rPr lang="fr-FR" dirty="0"/>
              <a:t> Chat – persistance</a:t>
            </a:r>
          </a:p>
        </p:txBody>
      </p:sp>
      <p:sp>
        <p:nvSpPr>
          <p:cNvPr id="11" name="Google Shape;201;p30">
            <a:extLst>
              <a:ext uri="{FF2B5EF4-FFF2-40B4-BE49-F238E27FC236}">
                <a16:creationId xmlns:a16="http://schemas.microsoft.com/office/drawing/2014/main" id="{55E919A7-C0E7-24F6-4143-907185AA1CBC}"/>
              </a:ext>
            </a:extLst>
          </p:cNvPr>
          <p:cNvSpPr txBox="1">
            <a:spLocks/>
          </p:cNvSpPr>
          <p:nvPr/>
        </p:nvSpPr>
        <p:spPr>
          <a:xfrm>
            <a:off x="5860165" y="3752952"/>
            <a:ext cx="2601796" cy="42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a:buNone/>
              <a:defRPr sz="1800" b="1"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9pPr>
          </a:lstStyle>
          <a:p>
            <a:r>
              <a:rPr lang="fr-FR" dirty="0" err="1"/>
              <a:t>PoC</a:t>
            </a:r>
            <a:r>
              <a:rPr lang="fr-FR" dirty="0"/>
              <a:t> Chat – compliance</a:t>
            </a:r>
          </a:p>
        </p:txBody>
      </p:sp>
      <p:sp>
        <p:nvSpPr>
          <p:cNvPr id="12" name="Google Shape;202;p30">
            <a:extLst>
              <a:ext uri="{FF2B5EF4-FFF2-40B4-BE49-F238E27FC236}">
                <a16:creationId xmlns:a16="http://schemas.microsoft.com/office/drawing/2014/main" id="{438D3B2F-5B28-0D19-ADB3-67E0C78E3F3B}"/>
              </a:ext>
            </a:extLst>
          </p:cNvPr>
          <p:cNvSpPr txBox="1">
            <a:spLocks/>
          </p:cNvSpPr>
          <p:nvPr/>
        </p:nvSpPr>
        <p:spPr>
          <a:xfrm>
            <a:off x="1668429" y="4089977"/>
            <a:ext cx="2583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0" indent="0">
              <a:buSzPts val="1100"/>
              <a:buFont typeface="Arial"/>
              <a:buNone/>
            </a:pPr>
            <a:r>
              <a:rPr lang="en-US" dirty="0"/>
              <a:t>Structure BDD</a:t>
            </a:r>
          </a:p>
        </p:txBody>
      </p:sp>
      <p:sp>
        <p:nvSpPr>
          <p:cNvPr id="13" name="Google Shape;203;p30">
            <a:extLst>
              <a:ext uri="{FF2B5EF4-FFF2-40B4-BE49-F238E27FC236}">
                <a16:creationId xmlns:a16="http://schemas.microsoft.com/office/drawing/2014/main" id="{57034667-5FCF-CC19-E971-D288FA477250}"/>
              </a:ext>
            </a:extLst>
          </p:cNvPr>
          <p:cNvSpPr txBox="1">
            <a:spLocks/>
          </p:cNvSpPr>
          <p:nvPr/>
        </p:nvSpPr>
        <p:spPr>
          <a:xfrm>
            <a:off x="5860180" y="4089977"/>
            <a:ext cx="2583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0" indent="0">
              <a:buSzPts val="1100"/>
              <a:buFont typeface="Arial"/>
              <a:buNone/>
            </a:pPr>
            <a:r>
              <a:rPr lang="en-US" dirty="0"/>
              <a:t>Validation des </a:t>
            </a:r>
            <a:r>
              <a:rPr lang="en-US" dirty="0" err="1"/>
              <a:t>contraintes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47"/>
          <p:cNvPicPr preferRelativeResize="0">
            <a:picLocks noGrp="1"/>
          </p:cNvPicPr>
          <p:nvPr>
            <p:ph type="pic" idx="2"/>
          </p:nvPr>
        </p:nvPicPr>
        <p:blipFill rotWithShape="1">
          <a:blip r:embed="rId3">
            <a:alphaModFix/>
          </a:blip>
          <a:srcRect l="29662" r="29658"/>
          <a:stretch/>
        </p:blipFill>
        <p:spPr>
          <a:xfrm>
            <a:off x="6012675" y="-10225"/>
            <a:ext cx="3139200" cy="5143501"/>
          </a:xfrm>
          <a:prstGeom prst="rect">
            <a:avLst/>
          </a:prstGeom>
        </p:spPr>
      </p:pic>
      <p:sp>
        <p:nvSpPr>
          <p:cNvPr id="588" name="Google Shape;588;p47"/>
          <p:cNvSpPr txBox="1">
            <a:spLocks noGrp="1"/>
          </p:cNvSpPr>
          <p:nvPr>
            <p:ph type="ctrTitle"/>
          </p:nvPr>
        </p:nvSpPr>
        <p:spPr>
          <a:xfrm>
            <a:off x="685800" y="772125"/>
            <a:ext cx="4892400" cy="84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589" name="Google Shape;589;p47"/>
          <p:cNvSpPr txBox="1">
            <a:spLocks noGrp="1"/>
          </p:cNvSpPr>
          <p:nvPr>
            <p:ph type="subTitle" idx="1"/>
          </p:nvPr>
        </p:nvSpPr>
        <p:spPr>
          <a:xfrm>
            <a:off x="685800" y="1546050"/>
            <a:ext cx="4892400" cy="12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Any questions?</a:t>
            </a:r>
            <a:endParaRPr b="1"/>
          </a:p>
          <a:p>
            <a:pPr marL="0" lvl="0" indent="0" algn="l" rtl="0">
              <a:spcBef>
                <a:spcPts val="1000"/>
              </a:spcBef>
              <a:spcAft>
                <a:spcPts val="0"/>
              </a:spcAft>
              <a:buClr>
                <a:schemeClr val="dk1"/>
              </a:buClr>
              <a:buSzPts val="1100"/>
              <a:buFont typeface="Arial"/>
              <a:buNone/>
            </a:pPr>
            <a:r>
              <a:rPr lang="en"/>
              <a:t>youremail@freepik.com </a:t>
            </a:r>
            <a:endParaRPr/>
          </a:p>
          <a:p>
            <a:pPr marL="0" lvl="0" indent="0" algn="l" rtl="0">
              <a:spcBef>
                <a:spcPts val="0"/>
              </a:spcBef>
              <a:spcAft>
                <a:spcPts val="0"/>
              </a:spcAft>
              <a:buClr>
                <a:schemeClr val="dk1"/>
              </a:buClr>
              <a:buSzPts val="1100"/>
              <a:buFont typeface="Arial"/>
              <a:buNone/>
            </a:pPr>
            <a:r>
              <a:rPr lang="en"/>
              <a:t>+91  620 421 838 </a:t>
            </a:r>
            <a:endParaRPr/>
          </a:p>
          <a:p>
            <a:pPr marL="0" lvl="0" indent="0" algn="l" rtl="0">
              <a:spcBef>
                <a:spcPts val="0"/>
              </a:spcBef>
              <a:spcAft>
                <a:spcPts val="0"/>
              </a:spcAft>
              <a:buClr>
                <a:schemeClr val="dk1"/>
              </a:buClr>
              <a:buSzPts val="1100"/>
              <a:buFont typeface="Arial"/>
              <a:buNone/>
            </a:pPr>
            <a:r>
              <a:rPr lang="en"/>
              <a:t>yourwebsite.com</a:t>
            </a:r>
            <a:endParaRPr b="1">
              <a:latin typeface="Raleway"/>
              <a:ea typeface="Raleway"/>
              <a:cs typeface="Raleway"/>
              <a:sym typeface="Raleway"/>
            </a:endParaRPr>
          </a:p>
        </p:txBody>
      </p:sp>
      <p:sp>
        <p:nvSpPr>
          <p:cNvPr id="590" name="Google Shape;590;p47"/>
          <p:cNvSpPr txBox="1">
            <a:spLocks noGrp="1"/>
          </p:cNvSpPr>
          <p:nvPr>
            <p:ph type="subTitle" idx="4294967295"/>
          </p:nvPr>
        </p:nvSpPr>
        <p:spPr>
          <a:xfrm>
            <a:off x="685800" y="3986175"/>
            <a:ext cx="4892400" cy="3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Please keep this slide for attribution</a:t>
            </a:r>
            <a:endParaRPr sz="1000"/>
          </a:p>
        </p:txBody>
      </p:sp>
      <p:sp>
        <p:nvSpPr>
          <p:cNvPr id="591" name="Google Shape;591;p47"/>
          <p:cNvSpPr/>
          <p:nvPr/>
        </p:nvSpPr>
        <p:spPr>
          <a:xfrm>
            <a:off x="685800" y="2962225"/>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2" name="Google Shape;592;p47"/>
          <p:cNvSpPr/>
          <p:nvPr/>
        </p:nvSpPr>
        <p:spPr>
          <a:xfrm>
            <a:off x="1338400" y="2962225"/>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3" name="Google Shape;593;p47"/>
          <p:cNvSpPr/>
          <p:nvPr/>
        </p:nvSpPr>
        <p:spPr>
          <a:xfrm>
            <a:off x="2035275" y="2962225"/>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4" name="Google Shape;594;p47"/>
          <p:cNvSpPr/>
          <p:nvPr/>
        </p:nvSpPr>
        <p:spPr>
          <a:xfrm rot="10800000">
            <a:off x="6362770" y="-16803"/>
            <a:ext cx="3226104" cy="2578847"/>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rgbClr val="CA0505">
              <a:alpha val="31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47"/>
          <p:cNvSpPr/>
          <p:nvPr/>
        </p:nvSpPr>
        <p:spPr>
          <a:xfrm rot="10800000">
            <a:off x="6012679" y="-25394"/>
            <a:ext cx="1975989" cy="1579544"/>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6" name="Google Shape;596;p47"/>
          <p:cNvGrpSpPr/>
          <p:nvPr/>
        </p:nvGrpSpPr>
        <p:grpSpPr>
          <a:xfrm>
            <a:off x="735513" y="3009221"/>
            <a:ext cx="349124" cy="349106"/>
            <a:chOff x="266768" y="1721375"/>
            <a:chExt cx="397907" cy="397887"/>
          </a:xfrm>
        </p:grpSpPr>
        <p:sp>
          <p:nvSpPr>
            <p:cNvPr id="597" name="Google Shape;597;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47"/>
          <p:cNvGrpSpPr/>
          <p:nvPr/>
        </p:nvGrpSpPr>
        <p:grpSpPr>
          <a:xfrm>
            <a:off x="2082265" y="3009219"/>
            <a:ext cx="349106" cy="349106"/>
            <a:chOff x="1379798" y="1723250"/>
            <a:chExt cx="397887" cy="397887"/>
          </a:xfrm>
        </p:grpSpPr>
        <p:sp>
          <p:nvSpPr>
            <p:cNvPr id="600" name="Google Shape;600;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47"/>
          <p:cNvGrpSpPr/>
          <p:nvPr/>
        </p:nvGrpSpPr>
        <p:grpSpPr>
          <a:xfrm>
            <a:off x="1385403" y="3009219"/>
            <a:ext cx="349087" cy="349106"/>
            <a:chOff x="864491" y="1723250"/>
            <a:chExt cx="397866" cy="397887"/>
          </a:xfrm>
        </p:grpSpPr>
        <p:sp>
          <p:nvSpPr>
            <p:cNvPr id="605" name="Google Shape;605;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613" name="Google Shape;613;p48"/>
          <p:cNvGrpSpPr/>
          <p:nvPr/>
        </p:nvGrpSpPr>
        <p:grpSpPr>
          <a:xfrm>
            <a:off x="1153296" y="1676926"/>
            <a:ext cx="220092" cy="340320"/>
            <a:chOff x="2474465" y="2511911"/>
            <a:chExt cx="188758" cy="291870"/>
          </a:xfrm>
        </p:grpSpPr>
        <p:sp>
          <p:nvSpPr>
            <p:cNvPr id="614" name="Google Shape;614;p48"/>
            <p:cNvSpPr/>
            <p:nvPr/>
          </p:nvSpPr>
          <p:spPr>
            <a:xfrm>
              <a:off x="2551622" y="2735111"/>
              <a:ext cx="111520" cy="68670"/>
            </a:xfrm>
            <a:custGeom>
              <a:avLst/>
              <a:gdLst/>
              <a:ahLst/>
              <a:cxnLst/>
              <a:rect l="l" t="t" r="r" b="b"/>
              <a:pathLst>
                <a:path w="111520" h="68670" extrusionOk="0">
                  <a:moveTo>
                    <a:pt x="34364" y="0"/>
                  </a:moveTo>
                  <a:lnTo>
                    <a:pt x="0" y="0"/>
                  </a:lnTo>
                  <a:lnTo>
                    <a:pt x="0" y="68671"/>
                  </a:lnTo>
                  <a:lnTo>
                    <a:pt x="111521" y="68671"/>
                  </a:lnTo>
                  <a:lnTo>
                    <a:pt x="111521" y="34295"/>
                  </a:lnTo>
                  <a:lnTo>
                    <a:pt x="34283" y="34295"/>
                  </a:lnTo>
                  <a:lnTo>
                    <a:pt x="342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48"/>
            <p:cNvSpPr/>
            <p:nvPr/>
          </p:nvSpPr>
          <p:spPr>
            <a:xfrm>
              <a:off x="2508748" y="2511911"/>
              <a:ext cx="120111" cy="17187"/>
            </a:xfrm>
            <a:custGeom>
              <a:avLst/>
              <a:gdLst/>
              <a:ahLst/>
              <a:cxnLst/>
              <a:rect l="l" t="t" r="r" b="b"/>
              <a:pathLst>
                <a:path w="120111" h="17187" extrusionOk="0">
                  <a:moveTo>
                    <a:pt x="0" y="0"/>
                  </a:moveTo>
                  <a:lnTo>
                    <a:pt x="120112" y="0"/>
                  </a:lnTo>
                  <a:lnTo>
                    <a:pt x="120112"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48"/>
            <p:cNvSpPr/>
            <p:nvPr/>
          </p:nvSpPr>
          <p:spPr>
            <a:xfrm>
              <a:off x="2477221" y="2580582"/>
              <a:ext cx="60542" cy="51482"/>
            </a:xfrm>
            <a:custGeom>
              <a:avLst/>
              <a:gdLst/>
              <a:ahLst/>
              <a:cxnLst/>
              <a:rect l="l" t="t" r="r" b="b"/>
              <a:pathLst>
                <a:path w="60542" h="51482" extrusionOk="0">
                  <a:moveTo>
                    <a:pt x="60542" y="0"/>
                  </a:moveTo>
                  <a:lnTo>
                    <a:pt x="20586" y="0"/>
                  </a:lnTo>
                  <a:lnTo>
                    <a:pt x="0" y="51483"/>
                  </a:lnTo>
                  <a:lnTo>
                    <a:pt x="50249" y="51483"/>
                  </a:lnTo>
                  <a:lnTo>
                    <a:pt x="605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48"/>
            <p:cNvSpPr/>
            <p:nvPr/>
          </p:nvSpPr>
          <p:spPr>
            <a:xfrm>
              <a:off x="2599926" y="2580582"/>
              <a:ext cx="60542" cy="51482"/>
            </a:xfrm>
            <a:custGeom>
              <a:avLst/>
              <a:gdLst/>
              <a:ahLst/>
              <a:cxnLst/>
              <a:rect l="l" t="t" r="r" b="b"/>
              <a:pathLst>
                <a:path w="60542" h="51482" extrusionOk="0">
                  <a:moveTo>
                    <a:pt x="0" y="0"/>
                  </a:moveTo>
                  <a:lnTo>
                    <a:pt x="10293" y="51483"/>
                  </a:lnTo>
                  <a:lnTo>
                    <a:pt x="60542" y="51483"/>
                  </a:lnTo>
                  <a:lnTo>
                    <a:pt x="39956"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48"/>
            <p:cNvSpPr/>
            <p:nvPr/>
          </p:nvSpPr>
          <p:spPr>
            <a:xfrm>
              <a:off x="2544976" y="2580582"/>
              <a:ext cx="47736" cy="51482"/>
            </a:xfrm>
            <a:custGeom>
              <a:avLst/>
              <a:gdLst/>
              <a:ahLst/>
              <a:cxnLst/>
              <a:rect l="l" t="t" r="r" b="b"/>
              <a:pathLst>
                <a:path w="47736" h="51482" extrusionOk="0">
                  <a:moveTo>
                    <a:pt x="0" y="51483"/>
                  </a:moveTo>
                  <a:lnTo>
                    <a:pt x="47737" y="51483"/>
                  </a:lnTo>
                  <a:lnTo>
                    <a:pt x="37444" y="0"/>
                  </a:lnTo>
                  <a:lnTo>
                    <a:pt x="10293" y="0"/>
                  </a:lnTo>
                  <a:lnTo>
                    <a:pt x="0" y="514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48"/>
            <p:cNvSpPr/>
            <p:nvPr/>
          </p:nvSpPr>
          <p:spPr>
            <a:xfrm>
              <a:off x="2491566" y="2546206"/>
              <a:ext cx="154475" cy="17187"/>
            </a:xfrm>
            <a:custGeom>
              <a:avLst/>
              <a:gdLst/>
              <a:ahLst/>
              <a:cxnLst/>
              <a:rect l="l" t="t" r="r" b="b"/>
              <a:pathLst>
                <a:path w="154475" h="17187" extrusionOk="0">
                  <a:moveTo>
                    <a:pt x="0" y="0"/>
                  </a:moveTo>
                  <a:lnTo>
                    <a:pt x="154475" y="0"/>
                  </a:lnTo>
                  <a:lnTo>
                    <a:pt x="154475"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48"/>
            <p:cNvSpPr/>
            <p:nvPr/>
          </p:nvSpPr>
          <p:spPr>
            <a:xfrm>
              <a:off x="2474465" y="2649252"/>
              <a:ext cx="188758" cy="17187"/>
            </a:xfrm>
            <a:custGeom>
              <a:avLst/>
              <a:gdLst/>
              <a:ahLst/>
              <a:cxnLst/>
              <a:rect l="l" t="t" r="r" b="b"/>
              <a:pathLst>
                <a:path w="188758" h="17187" extrusionOk="0">
                  <a:moveTo>
                    <a:pt x="0" y="0"/>
                  </a:moveTo>
                  <a:lnTo>
                    <a:pt x="188758" y="0"/>
                  </a:lnTo>
                  <a:lnTo>
                    <a:pt x="188758"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48"/>
            <p:cNvSpPr/>
            <p:nvPr/>
          </p:nvSpPr>
          <p:spPr>
            <a:xfrm>
              <a:off x="2494889" y="2683547"/>
              <a:ext cx="147910" cy="34375"/>
            </a:xfrm>
            <a:custGeom>
              <a:avLst/>
              <a:gdLst/>
              <a:ahLst/>
              <a:cxnLst/>
              <a:rect l="l" t="t" r="r" b="b"/>
              <a:pathLst>
                <a:path w="147910" h="34375" extrusionOk="0">
                  <a:moveTo>
                    <a:pt x="147911" y="0"/>
                  </a:moveTo>
                  <a:lnTo>
                    <a:pt x="0" y="0"/>
                  </a:lnTo>
                  <a:lnTo>
                    <a:pt x="17182" y="34376"/>
                  </a:lnTo>
                  <a:lnTo>
                    <a:pt x="130729" y="34376"/>
                  </a:lnTo>
                  <a:lnTo>
                    <a:pt x="147911"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2" name="Google Shape;622;p48"/>
          <p:cNvGrpSpPr/>
          <p:nvPr/>
        </p:nvGrpSpPr>
        <p:grpSpPr>
          <a:xfrm>
            <a:off x="7698793" y="3909526"/>
            <a:ext cx="340201" cy="280290"/>
            <a:chOff x="8088099" y="4426662"/>
            <a:chExt cx="291768" cy="240386"/>
          </a:xfrm>
        </p:grpSpPr>
        <p:sp>
          <p:nvSpPr>
            <p:cNvPr id="623" name="Google Shape;623;p48"/>
            <p:cNvSpPr/>
            <p:nvPr/>
          </p:nvSpPr>
          <p:spPr>
            <a:xfrm>
              <a:off x="8105281" y="4641267"/>
              <a:ext cx="60055" cy="25781"/>
            </a:xfrm>
            <a:custGeom>
              <a:avLst/>
              <a:gdLst/>
              <a:ahLst/>
              <a:cxnLst/>
              <a:rect l="l" t="t" r="r" b="b"/>
              <a:pathLst>
                <a:path w="60055" h="25781" extrusionOk="0">
                  <a:moveTo>
                    <a:pt x="0" y="0"/>
                  </a:moveTo>
                  <a:lnTo>
                    <a:pt x="60056" y="0"/>
                  </a:lnTo>
                  <a:lnTo>
                    <a:pt x="60056"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48"/>
            <p:cNvSpPr/>
            <p:nvPr/>
          </p:nvSpPr>
          <p:spPr>
            <a:xfrm>
              <a:off x="8302630" y="4641267"/>
              <a:ext cx="60055" cy="25781"/>
            </a:xfrm>
            <a:custGeom>
              <a:avLst/>
              <a:gdLst/>
              <a:ahLst/>
              <a:cxnLst/>
              <a:rect l="l" t="t" r="r" b="b"/>
              <a:pathLst>
                <a:path w="60055" h="25781" extrusionOk="0">
                  <a:moveTo>
                    <a:pt x="0" y="0"/>
                  </a:moveTo>
                  <a:lnTo>
                    <a:pt x="60055" y="0"/>
                  </a:lnTo>
                  <a:lnTo>
                    <a:pt x="60055"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48"/>
            <p:cNvSpPr/>
            <p:nvPr/>
          </p:nvSpPr>
          <p:spPr>
            <a:xfrm>
              <a:off x="8259757" y="4486738"/>
              <a:ext cx="34363" cy="17187"/>
            </a:xfrm>
            <a:custGeom>
              <a:avLst/>
              <a:gdLst/>
              <a:ahLst/>
              <a:cxnLst/>
              <a:rect l="l" t="t" r="r" b="b"/>
              <a:pathLst>
                <a:path w="34363" h="17187" extrusionOk="0">
                  <a:moveTo>
                    <a:pt x="0" y="17188"/>
                  </a:moveTo>
                  <a:lnTo>
                    <a:pt x="34364" y="17188"/>
                  </a:lnTo>
                  <a:cubicBezTo>
                    <a:pt x="34364" y="7702"/>
                    <a:pt x="26664" y="0"/>
                    <a:pt x="17182" y="0"/>
                  </a:cubicBezTo>
                  <a:cubicBezTo>
                    <a:pt x="7700" y="0"/>
                    <a:pt x="0" y="7702"/>
                    <a:pt x="0" y="17188"/>
                  </a:cubicBez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48"/>
            <p:cNvSpPr/>
            <p:nvPr/>
          </p:nvSpPr>
          <p:spPr>
            <a:xfrm>
              <a:off x="8109982" y="4426662"/>
              <a:ext cx="248084" cy="77426"/>
            </a:xfrm>
            <a:custGeom>
              <a:avLst/>
              <a:gdLst/>
              <a:ahLst/>
              <a:cxnLst/>
              <a:rect l="l" t="t" r="r" b="b"/>
              <a:pathLst>
                <a:path w="248084" h="77426" extrusionOk="0">
                  <a:moveTo>
                    <a:pt x="132593" y="77265"/>
                  </a:moveTo>
                  <a:cubicBezTo>
                    <a:pt x="132593" y="58293"/>
                    <a:pt x="147992" y="42889"/>
                    <a:pt x="166956" y="42889"/>
                  </a:cubicBezTo>
                  <a:cubicBezTo>
                    <a:pt x="185922" y="42889"/>
                    <a:pt x="201320" y="58293"/>
                    <a:pt x="201320" y="77265"/>
                  </a:cubicBezTo>
                  <a:cubicBezTo>
                    <a:pt x="246221" y="77345"/>
                    <a:pt x="244437" y="77102"/>
                    <a:pt x="248085" y="77427"/>
                  </a:cubicBezTo>
                  <a:lnTo>
                    <a:pt x="224824" y="0"/>
                  </a:lnTo>
                  <a:lnTo>
                    <a:pt x="23260" y="0"/>
                  </a:lnTo>
                  <a:lnTo>
                    <a:pt x="0" y="77427"/>
                  </a:lnTo>
                  <a:cubicBezTo>
                    <a:pt x="3890" y="77102"/>
                    <a:pt x="-3242" y="77345"/>
                    <a:pt x="132593" y="77265"/>
                  </a:cubicBezTo>
                  <a:lnTo>
                    <a:pt x="132593" y="772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48"/>
            <p:cNvSpPr/>
            <p:nvPr/>
          </p:nvSpPr>
          <p:spPr>
            <a:xfrm>
              <a:off x="8311221" y="4564003"/>
              <a:ext cx="17182" cy="17187"/>
            </a:xfrm>
            <a:custGeom>
              <a:avLst/>
              <a:gdLst/>
              <a:ahLst/>
              <a:cxnLst/>
              <a:rect l="l" t="t" r="r" b="b"/>
              <a:pathLst>
                <a:path w="17182" h="17187" extrusionOk="0">
                  <a:moveTo>
                    <a:pt x="17182" y="8594"/>
                  </a:moveTo>
                  <a:cubicBezTo>
                    <a:pt x="17182" y="13296"/>
                    <a:pt x="13373" y="17188"/>
                    <a:pt x="8591" y="17188"/>
                  </a:cubicBezTo>
                  <a:cubicBezTo>
                    <a:pt x="3891" y="17188"/>
                    <a:pt x="0" y="13377"/>
                    <a:pt x="0" y="8594"/>
                  </a:cubicBezTo>
                  <a:cubicBezTo>
                    <a:pt x="0" y="3811"/>
                    <a:pt x="3809" y="0"/>
                    <a:pt x="8591" y="0"/>
                  </a:cubicBezTo>
                  <a:cubicBezTo>
                    <a:pt x="13373" y="0"/>
                    <a:pt x="17182" y="389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48"/>
            <p:cNvSpPr/>
            <p:nvPr/>
          </p:nvSpPr>
          <p:spPr>
            <a:xfrm>
              <a:off x="8139564" y="4564003"/>
              <a:ext cx="17181" cy="17187"/>
            </a:xfrm>
            <a:custGeom>
              <a:avLst/>
              <a:gdLst/>
              <a:ahLst/>
              <a:cxnLst/>
              <a:rect l="l" t="t" r="r" b="b"/>
              <a:pathLst>
                <a:path w="17181" h="17187" extrusionOk="0">
                  <a:moveTo>
                    <a:pt x="17182" y="8594"/>
                  </a:moveTo>
                  <a:cubicBezTo>
                    <a:pt x="17182" y="13296"/>
                    <a:pt x="13373" y="17188"/>
                    <a:pt x="8591" y="17188"/>
                  </a:cubicBezTo>
                  <a:cubicBezTo>
                    <a:pt x="3891" y="17188"/>
                    <a:pt x="0" y="13377"/>
                    <a:pt x="0" y="8594"/>
                  </a:cubicBezTo>
                  <a:cubicBezTo>
                    <a:pt x="0" y="3811"/>
                    <a:pt x="3809" y="0"/>
                    <a:pt x="8591" y="0"/>
                  </a:cubicBezTo>
                  <a:cubicBezTo>
                    <a:pt x="13373" y="0"/>
                    <a:pt x="17182" y="389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48"/>
            <p:cNvSpPr/>
            <p:nvPr/>
          </p:nvSpPr>
          <p:spPr>
            <a:xfrm>
              <a:off x="8088099" y="4521114"/>
              <a:ext cx="291768" cy="103046"/>
            </a:xfrm>
            <a:custGeom>
              <a:avLst/>
              <a:gdLst/>
              <a:ahLst/>
              <a:cxnLst/>
              <a:rect l="l" t="t" r="r" b="b"/>
              <a:pathLst>
                <a:path w="291768" h="103046" extrusionOk="0">
                  <a:moveTo>
                    <a:pt x="266077" y="0"/>
                  </a:moveTo>
                  <a:lnTo>
                    <a:pt x="25773" y="0"/>
                  </a:lnTo>
                  <a:cubicBezTo>
                    <a:pt x="11590" y="0"/>
                    <a:pt x="0" y="11513"/>
                    <a:pt x="0" y="25782"/>
                  </a:cubicBezTo>
                  <a:lnTo>
                    <a:pt x="0" y="103046"/>
                  </a:lnTo>
                  <a:lnTo>
                    <a:pt x="291769" y="103046"/>
                  </a:lnTo>
                  <a:lnTo>
                    <a:pt x="291769" y="25782"/>
                  </a:lnTo>
                  <a:cubicBezTo>
                    <a:pt x="291769" y="11513"/>
                    <a:pt x="280260" y="0"/>
                    <a:pt x="266077" y="0"/>
                  </a:cubicBezTo>
                  <a:lnTo>
                    <a:pt x="266077" y="0"/>
                  </a:lnTo>
                  <a:close/>
                  <a:moveTo>
                    <a:pt x="60056" y="77265"/>
                  </a:moveTo>
                  <a:cubicBezTo>
                    <a:pt x="45872" y="77265"/>
                    <a:pt x="34283" y="65671"/>
                    <a:pt x="34283" y="51483"/>
                  </a:cubicBezTo>
                  <a:cubicBezTo>
                    <a:pt x="34283" y="37295"/>
                    <a:pt x="45792" y="25701"/>
                    <a:pt x="60056" y="25701"/>
                  </a:cubicBezTo>
                  <a:cubicBezTo>
                    <a:pt x="74239" y="25701"/>
                    <a:pt x="85828" y="37213"/>
                    <a:pt x="85828" y="51483"/>
                  </a:cubicBezTo>
                  <a:cubicBezTo>
                    <a:pt x="85828" y="65671"/>
                    <a:pt x="74320" y="77265"/>
                    <a:pt x="60056" y="77265"/>
                  </a:cubicBezTo>
                  <a:lnTo>
                    <a:pt x="60056" y="77265"/>
                  </a:lnTo>
                  <a:close/>
                  <a:moveTo>
                    <a:pt x="180248" y="77265"/>
                  </a:moveTo>
                  <a:lnTo>
                    <a:pt x="111602" y="77265"/>
                  </a:lnTo>
                  <a:lnTo>
                    <a:pt x="111602" y="60077"/>
                  </a:lnTo>
                  <a:lnTo>
                    <a:pt x="180248" y="60077"/>
                  </a:lnTo>
                  <a:lnTo>
                    <a:pt x="180248" y="77265"/>
                  </a:lnTo>
                  <a:close/>
                  <a:moveTo>
                    <a:pt x="180248" y="42889"/>
                  </a:moveTo>
                  <a:lnTo>
                    <a:pt x="111602" y="42889"/>
                  </a:lnTo>
                  <a:lnTo>
                    <a:pt x="111602" y="25701"/>
                  </a:lnTo>
                  <a:lnTo>
                    <a:pt x="180248" y="25701"/>
                  </a:lnTo>
                  <a:lnTo>
                    <a:pt x="180248" y="42889"/>
                  </a:lnTo>
                  <a:close/>
                  <a:moveTo>
                    <a:pt x="231713" y="77265"/>
                  </a:moveTo>
                  <a:cubicBezTo>
                    <a:pt x="217530" y="77265"/>
                    <a:pt x="205940" y="65671"/>
                    <a:pt x="205940" y="51483"/>
                  </a:cubicBezTo>
                  <a:cubicBezTo>
                    <a:pt x="205940" y="37295"/>
                    <a:pt x="217449" y="25701"/>
                    <a:pt x="231713" y="25701"/>
                  </a:cubicBezTo>
                  <a:cubicBezTo>
                    <a:pt x="245977" y="25701"/>
                    <a:pt x="257486" y="37213"/>
                    <a:pt x="257486" y="51483"/>
                  </a:cubicBezTo>
                  <a:cubicBezTo>
                    <a:pt x="257486" y="65671"/>
                    <a:pt x="245896" y="77265"/>
                    <a:pt x="231713" y="77265"/>
                  </a:cubicBezTo>
                  <a:lnTo>
                    <a:pt x="231713" y="772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0" name="Google Shape;630;p48"/>
          <p:cNvGrpSpPr/>
          <p:nvPr/>
        </p:nvGrpSpPr>
        <p:grpSpPr>
          <a:xfrm>
            <a:off x="7743586" y="3312451"/>
            <a:ext cx="307316" cy="340320"/>
            <a:chOff x="8126515" y="3914591"/>
            <a:chExt cx="263564" cy="291870"/>
          </a:xfrm>
        </p:grpSpPr>
        <p:sp>
          <p:nvSpPr>
            <p:cNvPr id="631" name="Google Shape;631;p48"/>
            <p:cNvSpPr/>
            <p:nvPr/>
          </p:nvSpPr>
          <p:spPr>
            <a:xfrm>
              <a:off x="8212344" y="4068958"/>
              <a:ext cx="51464" cy="51482"/>
            </a:xfrm>
            <a:custGeom>
              <a:avLst/>
              <a:gdLst/>
              <a:ahLst/>
              <a:cxnLst/>
              <a:rect l="l" t="t" r="r" b="b"/>
              <a:pathLst>
                <a:path w="51464" h="51482" extrusionOk="0">
                  <a:moveTo>
                    <a:pt x="0" y="0"/>
                  </a:moveTo>
                  <a:lnTo>
                    <a:pt x="51465" y="0"/>
                  </a:lnTo>
                  <a:lnTo>
                    <a:pt x="51465" y="51483"/>
                  </a:lnTo>
                  <a:lnTo>
                    <a:pt x="0" y="514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48"/>
            <p:cNvSpPr/>
            <p:nvPr/>
          </p:nvSpPr>
          <p:spPr>
            <a:xfrm>
              <a:off x="8126515" y="3914591"/>
              <a:ext cx="263564" cy="291870"/>
            </a:xfrm>
            <a:custGeom>
              <a:avLst/>
              <a:gdLst/>
              <a:ahLst/>
              <a:cxnLst/>
              <a:rect l="l" t="t" r="r" b="b"/>
              <a:pathLst>
                <a:path w="263564" h="291870" extrusionOk="0">
                  <a:moveTo>
                    <a:pt x="203509" y="2432"/>
                  </a:moveTo>
                  <a:lnTo>
                    <a:pt x="191352" y="14593"/>
                  </a:lnTo>
                  <a:lnTo>
                    <a:pt x="202455" y="25701"/>
                  </a:lnTo>
                  <a:lnTo>
                    <a:pt x="165417" y="62752"/>
                  </a:lnTo>
                  <a:lnTo>
                    <a:pt x="134051" y="0"/>
                  </a:lnTo>
                  <a:lnTo>
                    <a:pt x="0" y="0"/>
                  </a:lnTo>
                  <a:lnTo>
                    <a:pt x="0" y="291870"/>
                  </a:lnTo>
                  <a:lnTo>
                    <a:pt x="223122" y="291870"/>
                  </a:lnTo>
                  <a:lnTo>
                    <a:pt x="223122" y="80832"/>
                  </a:lnTo>
                  <a:lnTo>
                    <a:pt x="240304" y="63644"/>
                  </a:lnTo>
                  <a:lnTo>
                    <a:pt x="251408" y="74751"/>
                  </a:lnTo>
                  <a:lnTo>
                    <a:pt x="263565" y="62590"/>
                  </a:lnTo>
                  <a:cubicBezTo>
                    <a:pt x="243465" y="42402"/>
                    <a:pt x="225391" y="24323"/>
                    <a:pt x="203509" y="2432"/>
                  </a:cubicBezTo>
                  <a:lnTo>
                    <a:pt x="203509" y="2432"/>
                  </a:lnTo>
                  <a:close/>
                  <a:moveTo>
                    <a:pt x="34364" y="34214"/>
                  </a:moveTo>
                  <a:lnTo>
                    <a:pt x="94420" y="34214"/>
                  </a:lnTo>
                  <a:lnTo>
                    <a:pt x="111602" y="68589"/>
                  </a:lnTo>
                  <a:lnTo>
                    <a:pt x="34364" y="68589"/>
                  </a:lnTo>
                  <a:lnTo>
                    <a:pt x="34364" y="34214"/>
                  </a:lnTo>
                  <a:close/>
                  <a:moveTo>
                    <a:pt x="186327" y="242739"/>
                  </a:moveTo>
                  <a:lnTo>
                    <a:pt x="174170" y="254900"/>
                  </a:lnTo>
                  <a:lnTo>
                    <a:pt x="142318" y="223037"/>
                  </a:lnTo>
                  <a:lnTo>
                    <a:pt x="80804" y="223037"/>
                  </a:lnTo>
                  <a:lnTo>
                    <a:pt x="48952" y="254900"/>
                  </a:lnTo>
                  <a:lnTo>
                    <a:pt x="36795" y="242739"/>
                  </a:lnTo>
                  <a:lnTo>
                    <a:pt x="68647" y="210876"/>
                  </a:lnTo>
                  <a:lnTo>
                    <a:pt x="68647" y="149340"/>
                  </a:lnTo>
                  <a:lnTo>
                    <a:pt x="36795" y="117478"/>
                  </a:lnTo>
                  <a:lnTo>
                    <a:pt x="48952" y="105316"/>
                  </a:lnTo>
                  <a:lnTo>
                    <a:pt x="80804" y="137179"/>
                  </a:lnTo>
                  <a:lnTo>
                    <a:pt x="142318" y="137179"/>
                  </a:lnTo>
                  <a:lnTo>
                    <a:pt x="174170" y="105316"/>
                  </a:lnTo>
                  <a:lnTo>
                    <a:pt x="186327" y="117478"/>
                  </a:lnTo>
                  <a:lnTo>
                    <a:pt x="154557" y="149340"/>
                  </a:lnTo>
                  <a:lnTo>
                    <a:pt x="154557" y="210876"/>
                  </a:lnTo>
                  <a:lnTo>
                    <a:pt x="186327" y="24273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3" name="Google Shape;633;p48"/>
          <p:cNvGrpSpPr/>
          <p:nvPr/>
        </p:nvGrpSpPr>
        <p:grpSpPr>
          <a:xfrm>
            <a:off x="7709188" y="2753474"/>
            <a:ext cx="340392" cy="340226"/>
            <a:chOff x="8097014" y="3435194"/>
            <a:chExt cx="291931" cy="291789"/>
          </a:xfrm>
        </p:grpSpPr>
        <p:sp>
          <p:nvSpPr>
            <p:cNvPr id="634" name="Google Shape;634;p48"/>
            <p:cNvSpPr/>
            <p:nvPr/>
          </p:nvSpPr>
          <p:spPr>
            <a:xfrm>
              <a:off x="8148641" y="3486677"/>
              <a:ext cx="68646" cy="17187"/>
            </a:xfrm>
            <a:custGeom>
              <a:avLst/>
              <a:gdLst/>
              <a:ahLst/>
              <a:cxnLst/>
              <a:rect l="l" t="t" r="r" b="b"/>
              <a:pathLst>
                <a:path w="68646" h="17187" extrusionOk="0">
                  <a:moveTo>
                    <a:pt x="0" y="0"/>
                  </a:moveTo>
                  <a:lnTo>
                    <a:pt x="68646" y="0"/>
                  </a:lnTo>
                  <a:lnTo>
                    <a:pt x="68646"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48"/>
            <p:cNvSpPr/>
            <p:nvPr/>
          </p:nvSpPr>
          <p:spPr>
            <a:xfrm>
              <a:off x="8131540" y="3435194"/>
              <a:ext cx="103010" cy="34375"/>
            </a:xfrm>
            <a:custGeom>
              <a:avLst/>
              <a:gdLst/>
              <a:ahLst/>
              <a:cxnLst/>
              <a:rect l="l" t="t" r="r" b="b"/>
              <a:pathLst>
                <a:path w="103010" h="34375" extrusionOk="0">
                  <a:moveTo>
                    <a:pt x="0" y="0"/>
                  </a:moveTo>
                  <a:lnTo>
                    <a:pt x="103011" y="0"/>
                  </a:lnTo>
                  <a:lnTo>
                    <a:pt x="103011" y="34376"/>
                  </a:ln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48"/>
            <p:cNvSpPr/>
            <p:nvPr/>
          </p:nvSpPr>
          <p:spPr>
            <a:xfrm>
              <a:off x="8097014" y="3581129"/>
              <a:ext cx="291931" cy="85858"/>
            </a:xfrm>
            <a:custGeom>
              <a:avLst/>
              <a:gdLst/>
              <a:ahLst/>
              <a:cxnLst/>
              <a:rect l="l" t="t" r="r" b="b"/>
              <a:pathLst>
                <a:path w="291931" h="85858" extrusionOk="0">
                  <a:moveTo>
                    <a:pt x="240467" y="0"/>
                  </a:moveTo>
                  <a:lnTo>
                    <a:pt x="240467" y="17188"/>
                  </a:lnTo>
                  <a:lnTo>
                    <a:pt x="223285" y="17188"/>
                  </a:lnTo>
                  <a:lnTo>
                    <a:pt x="223285" y="0"/>
                  </a:lnTo>
                  <a:lnTo>
                    <a:pt x="197511" y="0"/>
                  </a:lnTo>
                  <a:lnTo>
                    <a:pt x="197511" y="17188"/>
                  </a:lnTo>
                  <a:lnTo>
                    <a:pt x="180329" y="17188"/>
                  </a:lnTo>
                  <a:lnTo>
                    <a:pt x="180329" y="0"/>
                  </a:lnTo>
                  <a:lnTo>
                    <a:pt x="154557" y="0"/>
                  </a:lnTo>
                  <a:lnTo>
                    <a:pt x="154557" y="17188"/>
                  </a:lnTo>
                  <a:lnTo>
                    <a:pt x="137375" y="17188"/>
                  </a:lnTo>
                  <a:lnTo>
                    <a:pt x="137375" y="0"/>
                  </a:lnTo>
                  <a:lnTo>
                    <a:pt x="111602" y="0"/>
                  </a:lnTo>
                  <a:lnTo>
                    <a:pt x="111602" y="17188"/>
                  </a:lnTo>
                  <a:lnTo>
                    <a:pt x="94420" y="17188"/>
                  </a:lnTo>
                  <a:lnTo>
                    <a:pt x="94420" y="0"/>
                  </a:lnTo>
                  <a:lnTo>
                    <a:pt x="68647" y="0"/>
                  </a:lnTo>
                  <a:lnTo>
                    <a:pt x="68647" y="17188"/>
                  </a:lnTo>
                  <a:lnTo>
                    <a:pt x="51465" y="17188"/>
                  </a:lnTo>
                  <a:lnTo>
                    <a:pt x="51465" y="0"/>
                  </a:lnTo>
                  <a:lnTo>
                    <a:pt x="0" y="0"/>
                  </a:lnTo>
                  <a:lnTo>
                    <a:pt x="0" y="85858"/>
                  </a:lnTo>
                  <a:lnTo>
                    <a:pt x="51465" y="85858"/>
                  </a:lnTo>
                  <a:lnTo>
                    <a:pt x="51465" y="68671"/>
                  </a:lnTo>
                  <a:lnTo>
                    <a:pt x="68647" y="68671"/>
                  </a:lnTo>
                  <a:lnTo>
                    <a:pt x="68647" y="85858"/>
                  </a:lnTo>
                  <a:lnTo>
                    <a:pt x="94420" y="85858"/>
                  </a:lnTo>
                  <a:lnTo>
                    <a:pt x="94420" y="68671"/>
                  </a:lnTo>
                  <a:lnTo>
                    <a:pt x="111602" y="68671"/>
                  </a:lnTo>
                  <a:lnTo>
                    <a:pt x="111602" y="85858"/>
                  </a:lnTo>
                  <a:lnTo>
                    <a:pt x="137375" y="85858"/>
                  </a:lnTo>
                  <a:lnTo>
                    <a:pt x="137375" y="68671"/>
                  </a:lnTo>
                  <a:lnTo>
                    <a:pt x="154557" y="68671"/>
                  </a:lnTo>
                  <a:lnTo>
                    <a:pt x="154557" y="85858"/>
                  </a:lnTo>
                  <a:lnTo>
                    <a:pt x="180329" y="85858"/>
                  </a:lnTo>
                  <a:lnTo>
                    <a:pt x="180329" y="68671"/>
                  </a:lnTo>
                  <a:lnTo>
                    <a:pt x="197511" y="68671"/>
                  </a:lnTo>
                  <a:lnTo>
                    <a:pt x="197511" y="85858"/>
                  </a:lnTo>
                  <a:lnTo>
                    <a:pt x="223285" y="85858"/>
                  </a:lnTo>
                  <a:lnTo>
                    <a:pt x="223285" y="68671"/>
                  </a:lnTo>
                  <a:lnTo>
                    <a:pt x="240467" y="68671"/>
                  </a:lnTo>
                  <a:lnTo>
                    <a:pt x="240467" y="85858"/>
                  </a:lnTo>
                  <a:lnTo>
                    <a:pt x="291931" y="85858"/>
                  </a:lnTo>
                  <a:lnTo>
                    <a:pt x="291931" y="0"/>
                  </a:lnTo>
                  <a:lnTo>
                    <a:pt x="24046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48"/>
            <p:cNvSpPr/>
            <p:nvPr/>
          </p:nvSpPr>
          <p:spPr>
            <a:xfrm>
              <a:off x="8100580" y="3521053"/>
              <a:ext cx="285285" cy="42888"/>
            </a:xfrm>
            <a:custGeom>
              <a:avLst/>
              <a:gdLst/>
              <a:ahLst/>
              <a:cxnLst/>
              <a:rect l="l" t="t" r="r" b="b"/>
              <a:pathLst>
                <a:path w="285285" h="42888" extrusionOk="0">
                  <a:moveTo>
                    <a:pt x="48061" y="25701"/>
                  </a:moveTo>
                  <a:lnTo>
                    <a:pt x="65243" y="25701"/>
                  </a:lnTo>
                  <a:lnTo>
                    <a:pt x="65243" y="42889"/>
                  </a:lnTo>
                  <a:lnTo>
                    <a:pt x="91016" y="42889"/>
                  </a:lnTo>
                  <a:lnTo>
                    <a:pt x="91016" y="25701"/>
                  </a:lnTo>
                  <a:lnTo>
                    <a:pt x="108198" y="25701"/>
                  </a:lnTo>
                  <a:lnTo>
                    <a:pt x="108198" y="42889"/>
                  </a:lnTo>
                  <a:lnTo>
                    <a:pt x="133971" y="42889"/>
                  </a:lnTo>
                  <a:lnTo>
                    <a:pt x="133971" y="25701"/>
                  </a:lnTo>
                  <a:lnTo>
                    <a:pt x="151153" y="25701"/>
                  </a:lnTo>
                  <a:lnTo>
                    <a:pt x="151153" y="42889"/>
                  </a:lnTo>
                  <a:lnTo>
                    <a:pt x="176926" y="42889"/>
                  </a:lnTo>
                  <a:lnTo>
                    <a:pt x="176926" y="25701"/>
                  </a:lnTo>
                  <a:lnTo>
                    <a:pt x="194107" y="25701"/>
                  </a:lnTo>
                  <a:lnTo>
                    <a:pt x="194107" y="42889"/>
                  </a:lnTo>
                  <a:lnTo>
                    <a:pt x="219880" y="42889"/>
                  </a:lnTo>
                  <a:lnTo>
                    <a:pt x="219880" y="25701"/>
                  </a:lnTo>
                  <a:lnTo>
                    <a:pt x="237062" y="25701"/>
                  </a:lnTo>
                  <a:lnTo>
                    <a:pt x="237062" y="42889"/>
                  </a:lnTo>
                  <a:lnTo>
                    <a:pt x="285285" y="42889"/>
                  </a:lnTo>
                  <a:lnTo>
                    <a:pt x="263808" y="0"/>
                  </a:lnTo>
                  <a:lnTo>
                    <a:pt x="21478" y="0"/>
                  </a:lnTo>
                  <a:lnTo>
                    <a:pt x="0" y="42889"/>
                  </a:lnTo>
                  <a:lnTo>
                    <a:pt x="48223" y="42889"/>
                  </a:lnTo>
                  <a:lnTo>
                    <a:pt x="48223" y="257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48"/>
            <p:cNvSpPr/>
            <p:nvPr/>
          </p:nvSpPr>
          <p:spPr>
            <a:xfrm>
              <a:off x="8100256" y="3684095"/>
              <a:ext cx="285285" cy="42888"/>
            </a:xfrm>
            <a:custGeom>
              <a:avLst/>
              <a:gdLst/>
              <a:ahLst/>
              <a:cxnLst/>
              <a:rect l="l" t="t" r="r" b="b"/>
              <a:pathLst>
                <a:path w="285285" h="42888" extrusionOk="0">
                  <a:moveTo>
                    <a:pt x="237225" y="17188"/>
                  </a:moveTo>
                  <a:lnTo>
                    <a:pt x="220043" y="17188"/>
                  </a:lnTo>
                  <a:lnTo>
                    <a:pt x="220043" y="0"/>
                  </a:lnTo>
                  <a:lnTo>
                    <a:pt x="194269" y="0"/>
                  </a:lnTo>
                  <a:lnTo>
                    <a:pt x="194269" y="17188"/>
                  </a:lnTo>
                  <a:lnTo>
                    <a:pt x="177087" y="17188"/>
                  </a:lnTo>
                  <a:lnTo>
                    <a:pt x="177087" y="0"/>
                  </a:lnTo>
                  <a:lnTo>
                    <a:pt x="151314" y="0"/>
                  </a:lnTo>
                  <a:lnTo>
                    <a:pt x="151314" y="17188"/>
                  </a:lnTo>
                  <a:lnTo>
                    <a:pt x="134133" y="17188"/>
                  </a:lnTo>
                  <a:lnTo>
                    <a:pt x="134133" y="0"/>
                  </a:lnTo>
                  <a:lnTo>
                    <a:pt x="108360" y="0"/>
                  </a:lnTo>
                  <a:lnTo>
                    <a:pt x="108360" y="17188"/>
                  </a:lnTo>
                  <a:lnTo>
                    <a:pt x="91178" y="17188"/>
                  </a:lnTo>
                  <a:lnTo>
                    <a:pt x="91178" y="0"/>
                  </a:lnTo>
                  <a:lnTo>
                    <a:pt x="65405" y="0"/>
                  </a:lnTo>
                  <a:lnTo>
                    <a:pt x="65405" y="17188"/>
                  </a:lnTo>
                  <a:lnTo>
                    <a:pt x="48223" y="17188"/>
                  </a:lnTo>
                  <a:lnTo>
                    <a:pt x="48223" y="0"/>
                  </a:lnTo>
                  <a:lnTo>
                    <a:pt x="0" y="0"/>
                  </a:lnTo>
                  <a:lnTo>
                    <a:pt x="21478" y="42889"/>
                  </a:lnTo>
                  <a:lnTo>
                    <a:pt x="263808" y="42889"/>
                  </a:lnTo>
                  <a:lnTo>
                    <a:pt x="285285" y="0"/>
                  </a:lnTo>
                  <a:lnTo>
                    <a:pt x="237062" y="0"/>
                  </a:lnTo>
                  <a:lnTo>
                    <a:pt x="237062"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9" name="Google Shape;639;p48"/>
          <p:cNvGrpSpPr/>
          <p:nvPr/>
        </p:nvGrpSpPr>
        <p:grpSpPr>
          <a:xfrm>
            <a:off x="7698793" y="2225125"/>
            <a:ext cx="340296" cy="340415"/>
            <a:chOff x="8088099" y="2982065"/>
            <a:chExt cx="291849" cy="291951"/>
          </a:xfrm>
        </p:grpSpPr>
        <p:sp>
          <p:nvSpPr>
            <p:cNvPr id="640" name="Google Shape;640;p48"/>
            <p:cNvSpPr/>
            <p:nvPr/>
          </p:nvSpPr>
          <p:spPr>
            <a:xfrm>
              <a:off x="8088180" y="2982065"/>
              <a:ext cx="291768" cy="68751"/>
            </a:xfrm>
            <a:custGeom>
              <a:avLst/>
              <a:gdLst/>
              <a:ahLst/>
              <a:cxnLst/>
              <a:rect l="l" t="t" r="r" b="b"/>
              <a:pathLst>
                <a:path w="291768" h="68751" extrusionOk="0">
                  <a:moveTo>
                    <a:pt x="94339" y="34376"/>
                  </a:moveTo>
                  <a:lnTo>
                    <a:pt x="94339" y="17188"/>
                  </a:lnTo>
                  <a:lnTo>
                    <a:pt x="111521" y="17188"/>
                  </a:lnTo>
                  <a:lnTo>
                    <a:pt x="111521" y="0"/>
                  </a:lnTo>
                  <a:lnTo>
                    <a:pt x="25692" y="0"/>
                  </a:lnTo>
                  <a:lnTo>
                    <a:pt x="25692" y="17188"/>
                  </a:lnTo>
                  <a:lnTo>
                    <a:pt x="42874" y="17188"/>
                  </a:lnTo>
                  <a:lnTo>
                    <a:pt x="42874" y="34376"/>
                  </a:lnTo>
                  <a:lnTo>
                    <a:pt x="0" y="34376"/>
                  </a:lnTo>
                  <a:lnTo>
                    <a:pt x="0" y="68752"/>
                  </a:lnTo>
                  <a:lnTo>
                    <a:pt x="291769" y="68752"/>
                  </a:lnTo>
                  <a:lnTo>
                    <a:pt x="291769" y="34376"/>
                  </a:lnTo>
                  <a:lnTo>
                    <a:pt x="94339"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48"/>
            <p:cNvSpPr/>
            <p:nvPr/>
          </p:nvSpPr>
          <p:spPr>
            <a:xfrm>
              <a:off x="8088099" y="3239641"/>
              <a:ext cx="291768" cy="34375"/>
            </a:xfrm>
            <a:custGeom>
              <a:avLst/>
              <a:gdLst/>
              <a:ahLst/>
              <a:cxnLst/>
              <a:rect l="l" t="t" r="r" b="b"/>
              <a:pathLst>
                <a:path w="291768" h="34375" extrusionOk="0">
                  <a:moveTo>
                    <a:pt x="0" y="0"/>
                  </a:moveTo>
                  <a:lnTo>
                    <a:pt x="291769" y="0"/>
                  </a:lnTo>
                  <a:lnTo>
                    <a:pt x="291769" y="34376"/>
                  </a:ln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48"/>
            <p:cNvSpPr/>
            <p:nvPr/>
          </p:nvSpPr>
          <p:spPr>
            <a:xfrm>
              <a:off x="8105281" y="3067357"/>
              <a:ext cx="22287" cy="155096"/>
            </a:xfrm>
            <a:custGeom>
              <a:avLst/>
              <a:gdLst/>
              <a:ahLst/>
              <a:cxnLst/>
              <a:rect l="l" t="t" r="r" b="b"/>
              <a:pathLst>
                <a:path w="22287" h="155096" extrusionOk="0">
                  <a:moveTo>
                    <a:pt x="0" y="0"/>
                  </a:moveTo>
                  <a:lnTo>
                    <a:pt x="22288" y="0"/>
                  </a:lnTo>
                  <a:lnTo>
                    <a:pt x="22288" y="155097"/>
                  </a:lnTo>
                  <a:lnTo>
                    <a:pt x="0" y="1550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48"/>
            <p:cNvSpPr/>
            <p:nvPr/>
          </p:nvSpPr>
          <p:spPr>
            <a:xfrm>
              <a:off x="8144751" y="3067357"/>
              <a:ext cx="22287" cy="155096"/>
            </a:xfrm>
            <a:custGeom>
              <a:avLst/>
              <a:gdLst/>
              <a:ahLst/>
              <a:cxnLst/>
              <a:rect l="l" t="t" r="r" b="b"/>
              <a:pathLst>
                <a:path w="22287" h="155096" extrusionOk="0">
                  <a:moveTo>
                    <a:pt x="0" y="0"/>
                  </a:moveTo>
                  <a:lnTo>
                    <a:pt x="22288" y="0"/>
                  </a:lnTo>
                  <a:lnTo>
                    <a:pt x="22288" y="155097"/>
                  </a:lnTo>
                  <a:lnTo>
                    <a:pt x="0" y="1550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48"/>
            <p:cNvSpPr/>
            <p:nvPr/>
          </p:nvSpPr>
          <p:spPr>
            <a:xfrm>
              <a:off x="8184221" y="3067357"/>
              <a:ext cx="22287" cy="155096"/>
            </a:xfrm>
            <a:custGeom>
              <a:avLst/>
              <a:gdLst/>
              <a:ahLst/>
              <a:cxnLst/>
              <a:rect l="l" t="t" r="r" b="b"/>
              <a:pathLst>
                <a:path w="22287" h="155096" extrusionOk="0">
                  <a:moveTo>
                    <a:pt x="0" y="0"/>
                  </a:moveTo>
                  <a:lnTo>
                    <a:pt x="22288" y="0"/>
                  </a:lnTo>
                  <a:lnTo>
                    <a:pt x="22288" y="155097"/>
                  </a:lnTo>
                  <a:lnTo>
                    <a:pt x="0" y="1550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48"/>
            <p:cNvSpPr/>
            <p:nvPr/>
          </p:nvSpPr>
          <p:spPr>
            <a:xfrm>
              <a:off x="8223691" y="3067357"/>
              <a:ext cx="22287" cy="155096"/>
            </a:xfrm>
            <a:custGeom>
              <a:avLst/>
              <a:gdLst/>
              <a:ahLst/>
              <a:cxnLst/>
              <a:rect l="l" t="t" r="r" b="b"/>
              <a:pathLst>
                <a:path w="22287" h="155096" extrusionOk="0">
                  <a:moveTo>
                    <a:pt x="0" y="0"/>
                  </a:moveTo>
                  <a:lnTo>
                    <a:pt x="22288" y="0"/>
                  </a:lnTo>
                  <a:lnTo>
                    <a:pt x="22288" y="155097"/>
                  </a:lnTo>
                  <a:lnTo>
                    <a:pt x="0" y="1550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48"/>
            <p:cNvSpPr/>
            <p:nvPr/>
          </p:nvSpPr>
          <p:spPr>
            <a:xfrm>
              <a:off x="8263161" y="3067357"/>
              <a:ext cx="22287" cy="155096"/>
            </a:xfrm>
            <a:custGeom>
              <a:avLst/>
              <a:gdLst/>
              <a:ahLst/>
              <a:cxnLst/>
              <a:rect l="l" t="t" r="r" b="b"/>
              <a:pathLst>
                <a:path w="22287" h="155096" extrusionOk="0">
                  <a:moveTo>
                    <a:pt x="0" y="0"/>
                  </a:moveTo>
                  <a:lnTo>
                    <a:pt x="22288" y="0"/>
                  </a:lnTo>
                  <a:lnTo>
                    <a:pt x="22288" y="155097"/>
                  </a:lnTo>
                  <a:lnTo>
                    <a:pt x="0" y="1550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48"/>
            <p:cNvSpPr/>
            <p:nvPr/>
          </p:nvSpPr>
          <p:spPr>
            <a:xfrm>
              <a:off x="8302630" y="3067357"/>
              <a:ext cx="22287" cy="155096"/>
            </a:xfrm>
            <a:custGeom>
              <a:avLst/>
              <a:gdLst/>
              <a:ahLst/>
              <a:cxnLst/>
              <a:rect l="l" t="t" r="r" b="b"/>
              <a:pathLst>
                <a:path w="22287" h="155096" extrusionOk="0">
                  <a:moveTo>
                    <a:pt x="0" y="0"/>
                  </a:moveTo>
                  <a:lnTo>
                    <a:pt x="22288" y="0"/>
                  </a:lnTo>
                  <a:lnTo>
                    <a:pt x="22288" y="155097"/>
                  </a:lnTo>
                  <a:lnTo>
                    <a:pt x="0" y="1550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48"/>
            <p:cNvSpPr/>
            <p:nvPr/>
          </p:nvSpPr>
          <p:spPr>
            <a:xfrm>
              <a:off x="8342100" y="3067357"/>
              <a:ext cx="20585" cy="155096"/>
            </a:xfrm>
            <a:custGeom>
              <a:avLst/>
              <a:gdLst/>
              <a:ahLst/>
              <a:cxnLst/>
              <a:rect l="l" t="t" r="r" b="b"/>
              <a:pathLst>
                <a:path w="20585" h="155096" extrusionOk="0">
                  <a:moveTo>
                    <a:pt x="0" y="0"/>
                  </a:moveTo>
                  <a:lnTo>
                    <a:pt x="20586" y="0"/>
                  </a:lnTo>
                  <a:lnTo>
                    <a:pt x="20586" y="155097"/>
                  </a:lnTo>
                  <a:lnTo>
                    <a:pt x="0" y="1550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9" name="Google Shape;649;p48"/>
          <p:cNvGrpSpPr/>
          <p:nvPr/>
        </p:nvGrpSpPr>
        <p:grpSpPr>
          <a:xfrm>
            <a:off x="6961687" y="3899411"/>
            <a:ext cx="340296" cy="300426"/>
            <a:chOff x="7455933" y="4417987"/>
            <a:chExt cx="291849" cy="257655"/>
          </a:xfrm>
        </p:grpSpPr>
        <p:sp>
          <p:nvSpPr>
            <p:cNvPr id="650" name="Google Shape;650;p48"/>
            <p:cNvSpPr/>
            <p:nvPr/>
          </p:nvSpPr>
          <p:spPr>
            <a:xfrm>
              <a:off x="7507398" y="4606891"/>
              <a:ext cx="68728" cy="68751"/>
            </a:xfrm>
            <a:custGeom>
              <a:avLst/>
              <a:gdLst/>
              <a:ahLst/>
              <a:cxnLst/>
              <a:rect l="l" t="t" r="r" b="b"/>
              <a:pathLst>
                <a:path w="68728" h="68751" extrusionOk="0">
                  <a:moveTo>
                    <a:pt x="68728" y="34376"/>
                  </a:moveTo>
                  <a:cubicBezTo>
                    <a:pt x="68728" y="53348"/>
                    <a:pt x="53329" y="68752"/>
                    <a:pt x="34364" y="68752"/>
                  </a:cubicBezTo>
                  <a:cubicBezTo>
                    <a:pt x="15399" y="68752"/>
                    <a:pt x="0" y="53348"/>
                    <a:pt x="0" y="34376"/>
                  </a:cubicBezTo>
                  <a:cubicBezTo>
                    <a:pt x="0" y="15404"/>
                    <a:pt x="15399" y="0"/>
                    <a:pt x="34364" y="0"/>
                  </a:cubicBezTo>
                  <a:cubicBezTo>
                    <a:pt x="53329" y="81"/>
                    <a:pt x="68728" y="15404"/>
                    <a:pt x="68728" y="34376"/>
                  </a:cubicBezTo>
                  <a:lnTo>
                    <a:pt x="68728"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48"/>
            <p:cNvSpPr/>
            <p:nvPr/>
          </p:nvSpPr>
          <p:spPr>
            <a:xfrm>
              <a:off x="7713419" y="4572597"/>
              <a:ext cx="34363" cy="17187"/>
            </a:xfrm>
            <a:custGeom>
              <a:avLst/>
              <a:gdLst/>
              <a:ahLst/>
              <a:cxnLst/>
              <a:rect l="l" t="t" r="r" b="b"/>
              <a:pathLst>
                <a:path w="34363" h="17187" extrusionOk="0">
                  <a:moveTo>
                    <a:pt x="0" y="0"/>
                  </a:moveTo>
                  <a:lnTo>
                    <a:pt x="34364" y="0"/>
                  </a:lnTo>
                  <a:lnTo>
                    <a:pt x="34364"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48"/>
            <p:cNvSpPr/>
            <p:nvPr/>
          </p:nvSpPr>
          <p:spPr>
            <a:xfrm>
              <a:off x="7455933" y="4572597"/>
              <a:ext cx="291768" cy="68670"/>
            </a:xfrm>
            <a:custGeom>
              <a:avLst/>
              <a:gdLst/>
              <a:ahLst/>
              <a:cxnLst/>
              <a:rect l="l" t="t" r="r" b="b"/>
              <a:pathLst>
                <a:path w="291768" h="68670" extrusionOk="0">
                  <a:moveTo>
                    <a:pt x="240304" y="0"/>
                  </a:moveTo>
                  <a:lnTo>
                    <a:pt x="0" y="0"/>
                  </a:lnTo>
                  <a:lnTo>
                    <a:pt x="0" y="68671"/>
                  </a:lnTo>
                  <a:lnTo>
                    <a:pt x="34364" y="68671"/>
                  </a:lnTo>
                  <a:cubicBezTo>
                    <a:pt x="34364" y="40294"/>
                    <a:pt x="57462" y="17188"/>
                    <a:pt x="85828" y="17188"/>
                  </a:cubicBezTo>
                  <a:cubicBezTo>
                    <a:pt x="114195" y="17188"/>
                    <a:pt x="137294" y="40294"/>
                    <a:pt x="137294" y="68671"/>
                  </a:cubicBezTo>
                  <a:lnTo>
                    <a:pt x="291769" y="68671"/>
                  </a:lnTo>
                  <a:lnTo>
                    <a:pt x="291769" y="34295"/>
                  </a:lnTo>
                  <a:lnTo>
                    <a:pt x="240304" y="34295"/>
                  </a:lnTo>
                  <a:lnTo>
                    <a:pt x="24030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48"/>
            <p:cNvSpPr/>
            <p:nvPr/>
          </p:nvSpPr>
          <p:spPr>
            <a:xfrm>
              <a:off x="7456014" y="4529627"/>
              <a:ext cx="290634" cy="25782"/>
            </a:xfrm>
            <a:custGeom>
              <a:avLst/>
              <a:gdLst/>
              <a:ahLst/>
              <a:cxnLst/>
              <a:rect l="l" t="t" r="r" b="b"/>
              <a:pathLst>
                <a:path w="290634" h="25782" extrusionOk="0">
                  <a:moveTo>
                    <a:pt x="290634" y="25782"/>
                  </a:moveTo>
                  <a:cubicBezTo>
                    <a:pt x="286825" y="11026"/>
                    <a:pt x="273371" y="0"/>
                    <a:pt x="257405" y="0"/>
                  </a:cubicBezTo>
                  <a:lnTo>
                    <a:pt x="0" y="0"/>
                  </a:lnTo>
                  <a:lnTo>
                    <a:pt x="0" y="25782"/>
                  </a:lnTo>
                  <a:lnTo>
                    <a:pt x="290634"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48"/>
            <p:cNvSpPr/>
            <p:nvPr/>
          </p:nvSpPr>
          <p:spPr>
            <a:xfrm>
              <a:off x="7455933" y="4426662"/>
              <a:ext cx="157960" cy="85858"/>
            </a:xfrm>
            <a:custGeom>
              <a:avLst/>
              <a:gdLst/>
              <a:ahLst/>
              <a:cxnLst/>
              <a:rect l="l" t="t" r="r" b="b"/>
              <a:pathLst>
                <a:path w="157960" h="85858" extrusionOk="0">
                  <a:moveTo>
                    <a:pt x="0" y="0"/>
                  </a:moveTo>
                  <a:lnTo>
                    <a:pt x="0" y="28295"/>
                  </a:lnTo>
                  <a:lnTo>
                    <a:pt x="55031" y="28295"/>
                  </a:lnTo>
                  <a:lnTo>
                    <a:pt x="112574" y="85858"/>
                  </a:lnTo>
                  <a:lnTo>
                    <a:pt x="157960" y="85858"/>
                  </a:lnTo>
                  <a:lnTo>
                    <a:pt x="72132"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48"/>
            <p:cNvSpPr/>
            <p:nvPr/>
          </p:nvSpPr>
          <p:spPr>
            <a:xfrm>
              <a:off x="7456014" y="4472145"/>
              <a:ext cx="88340" cy="40375"/>
            </a:xfrm>
            <a:custGeom>
              <a:avLst/>
              <a:gdLst/>
              <a:ahLst/>
              <a:cxnLst/>
              <a:rect l="l" t="t" r="r" b="b"/>
              <a:pathLst>
                <a:path w="88340" h="40375" extrusionOk="0">
                  <a:moveTo>
                    <a:pt x="47899" y="0"/>
                  </a:moveTo>
                  <a:lnTo>
                    <a:pt x="0" y="0"/>
                  </a:lnTo>
                  <a:lnTo>
                    <a:pt x="0" y="40375"/>
                  </a:lnTo>
                  <a:lnTo>
                    <a:pt x="88341" y="40375"/>
                  </a:lnTo>
                  <a:lnTo>
                    <a:pt x="4789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48"/>
            <p:cNvSpPr/>
            <p:nvPr/>
          </p:nvSpPr>
          <p:spPr>
            <a:xfrm>
              <a:off x="7613975" y="4417987"/>
              <a:ext cx="133727" cy="94533"/>
            </a:xfrm>
            <a:custGeom>
              <a:avLst/>
              <a:gdLst/>
              <a:ahLst/>
              <a:cxnLst/>
              <a:rect l="l" t="t" r="r" b="b"/>
              <a:pathLst>
                <a:path w="133727" h="94533" extrusionOk="0">
                  <a:moveTo>
                    <a:pt x="124245" y="81"/>
                  </a:moveTo>
                  <a:cubicBezTo>
                    <a:pt x="105361" y="81"/>
                    <a:pt x="87612" y="7459"/>
                    <a:pt x="74239" y="20836"/>
                  </a:cubicBezTo>
                  <a:cubicBezTo>
                    <a:pt x="74158" y="20917"/>
                    <a:pt x="81" y="94452"/>
                    <a:pt x="0" y="94534"/>
                  </a:cubicBezTo>
                  <a:lnTo>
                    <a:pt x="24719" y="94534"/>
                  </a:lnTo>
                  <a:cubicBezTo>
                    <a:pt x="50735" y="68589"/>
                    <a:pt x="43279" y="76048"/>
                    <a:pt x="44657" y="74670"/>
                  </a:cubicBezTo>
                  <a:lnTo>
                    <a:pt x="54544" y="94534"/>
                  </a:lnTo>
                  <a:lnTo>
                    <a:pt x="73753" y="94534"/>
                  </a:lnTo>
                  <a:lnTo>
                    <a:pt x="57462" y="61860"/>
                  </a:lnTo>
                  <a:lnTo>
                    <a:pt x="86396" y="32916"/>
                  </a:lnTo>
                  <a:cubicBezTo>
                    <a:pt x="96527" y="22782"/>
                    <a:pt x="109981" y="17188"/>
                    <a:pt x="124245" y="17188"/>
                  </a:cubicBezTo>
                  <a:lnTo>
                    <a:pt x="133727" y="17188"/>
                  </a:lnTo>
                  <a:lnTo>
                    <a:pt x="133727" y="0"/>
                  </a:lnTo>
                  <a:lnTo>
                    <a:pt x="12424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7" name="Google Shape;657;p48"/>
          <p:cNvGrpSpPr/>
          <p:nvPr/>
        </p:nvGrpSpPr>
        <p:grpSpPr>
          <a:xfrm>
            <a:off x="6971138" y="3321810"/>
            <a:ext cx="340201" cy="340415"/>
            <a:chOff x="7464038" y="3922618"/>
            <a:chExt cx="291768" cy="291951"/>
          </a:xfrm>
        </p:grpSpPr>
        <p:sp>
          <p:nvSpPr>
            <p:cNvPr id="658" name="Google Shape;658;p48"/>
            <p:cNvSpPr/>
            <p:nvPr/>
          </p:nvSpPr>
          <p:spPr>
            <a:xfrm>
              <a:off x="7652796" y="4111442"/>
              <a:ext cx="51546" cy="51563"/>
            </a:xfrm>
            <a:custGeom>
              <a:avLst/>
              <a:gdLst/>
              <a:ahLst/>
              <a:cxnLst/>
              <a:rect l="l" t="t" r="r" b="b"/>
              <a:pathLst>
                <a:path w="51546" h="51563" extrusionOk="0">
                  <a:moveTo>
                    <a:pt x="51546" y="25782"/>
                  </a:moveTo>
                  <a:cubicBezTo>
                    <a:pt x="51546" y="39970"/>
                    <a:pt x="40037" y="51564"/>
                    <a:pt x="25773" y="51564"/>
                  </a:cubicBezTo>
                  <a:cubicBezTo>
                    <a:pt x="11590" y="51564"/>
                    <a:pt x="0" y="40051"/>
                    <a:pt x="0" y="25782"/>
                  </a:cubicBezTo>
                  <a:cubicBezTo>
                    <a:pt x="0" y="11594"/>
                    <a:pt x="11509" y="0"/>
                    <a:pt x="25773" y="0"/>
                  </a:cubicBezTo>
                  <a:cubicBezTo>
                    <a:pt x="40037" y="0"/>
                    <a:pt x="51546" y="11513"/>
                    <a:pt x="51546" y="25782"/>
                  </a:cubicBezTo>
                  <a:lnTo>
                    <a:pt x="51546"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48"/>
            <p:cNvSpPr/>
            <p:nvPr/>
          </p:nvSpPr>
          <p:spPr>
            <a:xfrm>
              <a:off x="7464038" y="3922618"/>
              <a:ext cx="291768" cy="291951"/>
            </a:xfrm>
            <a:custGeom>
              <a:avLst/>
              <a:gdLst/>
              <a:ahLst/>
              <a:cxnLst/>
              <a:rect l="l" t="t" r="r" b="b"/>
              <a:pathLst>
                <a:path w="291768" h="291951" extrusionOk="0">
                  <a:moveTo>
                    <a:pt x="284718" y="182176"/>
                  </a:moveTo>
                  <a:lnTo>
                    <a:pt x="284718" y="182176"/>
                  </a:lnTo>
                  <a:lnTo>
                    <a:pt x="211451" y="26836"/>
                  </a:lnTo>
                  <a:cubicBezTo>
                    <a:pt x="205049" y="11107"/>
                    <a:pt x="189650" y="0"/>
                    <a:pt x="171657" y="0"/>
                  </a:cubicBezTo>
                  <a:cubicBezTo>
                    <a:pt x="160959" y="0"/>
                    <a:pt x="151233" y="3892"/>
                    <a:pt x="143696" y="10378"/>
                  </a:cubicBezTo>
                  <a:lnTo>
                    <a:pt x="143696" y="10378"/>
                  </a:lnTo>
                  <a:lnTo>
                    <a:pt x="28042" y="103776"/>
                  </a:lnTo>
                  <a:cubicBezTo>
                    <a:pt x="11185" y="114478"/>
                    <a:pt x="0" y="133206"/>
                    <a:pt x="0" y="154610"/>
                  </a:cubicBezTo>
                  <a:cubicBezTo>
                    <a:pt x="0" y="180473"/>
                    <a:pt x="16452" y="202607"/>
                    <a:pt x="39389" y="211038"/>
                  </a:cubicBezTo>
                  <a:lnTo>
                    <a:pt x="170361" y="278655"/>
                  </a:lnTo>
                  <a:cubicBezTo>
                    <a:pt x="176926" y="281817"/>
                    <a:pt x="190865" y="291952"/>
                    <a:pt x="214531" y="291952"/>
                  </a:cubicBezTo>
                  <a:cubicBezTo>
                    <a:pt x="257081" y="291952"/>
                    <a:pt x="291769" y="257332"/>
                    <a:pt x="291769" y="214687"/>
                  </a:cubicBezTo>
                  <a:cubicBezTo>
                    <a:pt x="291769" y="203012"/>
                    <a:pt x="289257" y="192067"/>
                    <a:pt x="284718" y="182176"/>
                  </a:cubicBezTo>
                  <a:lnTo>
                    <a:pt x="284718" y="182176"/>
                  </a:lnTo>
                  <a:close/>
                  <a:moveTo>
                    <a:pt x="163066" y="34295"/>
                  </a:moveTo>
                  <a:lnTo>
                    <a:pt x="180248" y="34295"/>
                  </a:lnTo>
                  <a:lnTo>
                    <a:pt x="180248" y="51483"/>
                  </a:lnTo>
                  <a:lnTo>
                    <a:pt x="163066" y="51483"/>
                  </a:lnTo>
                  <a:lnTo>
                    <a:pt x="163066" y="34295"/>
                  </a:lnTo>
                  <a:close/>
                  <a:moveTo>
                    <a:pt x="60056" y="180230"/>
                  </a:moveTo>
                  <a:cubicBezTo>
                    <a:pt x="45872" y="180230"/>
                    <a:pt x="34283" y="168717"/>
                    <a:pt x="34283" y="154448"/>
                  </a:cubicBezTo>
                  <a:cubicBezTo>
                    <a:pt x="34283" y="140260"/>
                    <a:pt x="45792" y="128666"/>
                    <a:pt x="60056" y="128666"/>
                  </a:cubicBezTo>
                  <a:cubicBezTo>
                    <a:pt x="74239" y="128666"/>
                    <a:pt x="85828" y="140260"/>
                    <a:pt x="85828" y="154448"/>
                  </a:cubicBezTo>
                  <a:cubicBezTo>
                    <a:pt x="85828" y="168717"/>
                    <a:pt x="74320" y="180230"/>
                    <a:pt x="60056" y="180230"/>
                  </a:cubicBezTo>
                  <a:lnTo>
                    <a:pt x="60056" y="180230"/>
                  </a:lnTo>
                  <a:close/>
                  <a:moveTo>
                    <a:pt x="137294" y="214606"/>
                  </a:moveTo>
                  <a:cubicBezTo>
                    <a:pt x="137294" y="225551"/>
                    <a:pt x="139563" y="236010"/>
                    <a:pt x="143696" y="245495"/>
                  </a:cubicBezTo>
                  <a:lnTo>
                    <a:pt x="78372" y="211768"/>
                  </a:lnTo>
                  <a:cubicBezTo>
                    <a:pt x="102525" y="203985"/>
                    <a:pt x="120112" y="181284"/>
                    <a:pt x="120112" y="154529"/>
                  </a:cubicBezTo>
                  <a:cubicBezTo>
                    <a:pt x="120112" y="123558"/>
                    <a:pt x="96527" y="97939"/>
                    <a:pt x="66377" y="94777"/>
                  </a:cubicBezTo>
                  <a:lnTo>
                    <a:pt x="128703" y="44510"/>
                  </a:lnTo>
                  <a:cubicBezTo>
                    <a:pt x="129513" y="67455"/>
                    <a:pt x="148397" y="85858"/>
                    <a:pt x="171576" y="85858"/>
                  </a:cubicBezTo>
                  <a:cubicBezTo>
                    <a:pt x="187948" y="85858"/>
                    <a:pt x="202212" y="76616"/>
                    <a:pt x="209425" y="63076"/>
                  </a:cubicBezTo>
                  <a:lnTo>
                    <a:pt x="248085" y="145043"/>
                  </a:lnTo>
                  <a:cubicBezTo>
                    <a:pt x="237954" y="140098"/>
                    <a:pt x="226526" y="137341"/>
                    <a:pt x="214450" y="137341"/>
                  </a:cubicBezTo>
                  <a:cubicBezTo>
                    <a:pt x="171981" y="137341"/>
                    <a:pt x="137294" y="171960"/>
                    <a:pt x="137294" y="214606"/>
                  </a:cubicBezTo>
                  <a:lnTo>
                    <a:pt x="137294" y="214606"/>
                  </a:lnTo>
                  <a:close/>
                  <a:moveTo>
                    <a:pt x="214531" y="257495"/>
                  </a:moveTo>
                  <a:cubicBezTo>
                    <a:pt x="190865" y="257495"/>
                    <a:pt x="171657" y="238280"/>
                    <a:pt x="171657" y="214606"/>
                  </a:cubicBezTo>
                  <a:cubicBezTo>
                    <a:pt x="171657" y="190932"/>
                    <a:pt x="190865" y="171717"/>
                    <a:pt x="214531" y="171717"/>
                  </a:cubicBezTo>
                  <a:cubicBezTo>
                    <a:pt x="238197" y="171717"/>
                    <a:pt x="257405" y="190932"/>
                    <a:pt x="257405" y="214606"/>
                  </a:cubicBezTo>
                  <a:cubicBezTo>
                    <a:pt x="257486" y="238280"/>
                    <a:pt x="238197" y="257495"/>
                    <a:pt x="214531" y="257495"/>
                  </a:cubicBezTo>
                  <a:lnTo>
                    <a:pt x="214531" y="2574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48"/>
            <p:cNvSpPr/>
            <p:nvPr/>
          </p:nvSpPr>
          <p:spPr>
            <a:xfrm>
              <a:off x="7515503" y="4068472"/>
              <a:ext cx="17181" cy="17188"/>
            </a:xfrm>
            <a:custGeom>
              <a:avLst/>
              <a:gdLst/>
              <a:ahLst/>
              <a:cxnLst/>
              <a:rect l="l" t="t" r="r" b="b"/>
              <a:pathLst>
                <a:path w="17181" h="17188" extrusionOk="0">
                  <a:moveTo>
                    <a:pt x="17182" y="8594"/>
                  </a:moveTo>
                  <a:cubicBezTo>
                    <a:pt x="17182" y="13296"/>
                    <a:pt x="13373" y="17188"/>
                    <a:pt x="8591" y="17188"/>
                  </a:cubicBezTo>
                  <a:cubicBezTo>
                    <a:pt x="3891" y="17188"/>
                    <a:pt x="0" y="13378"/>
                    <a:pt x="0" y="8594"/>
                  </a:cubicBezTo>
                  <a:cubicBezTo>
                    <a:pt x="0" y="3892"/>
                    <a:pt x="3809" y="0"/>
                    <a:pt x="8591" y="0"/>
                  </a:cubicBezTo>
                  <a:cubicBezTo>
                    <a:pt x="13373" y="81"/>
                    <a:pt x="17182" y="3892"/>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1" name="Google Shape;661;p48"/>
          <p:cNvGrpSpPr/>
          <p:nvPr/>
        </p:nvGrpSpPr>
        <p:grpSpPr>
          <a:xfrm>
            <a:off x="6961687" y="2831843"/>
            <a:ext cx="340297" cy="280291"/>
            <a:chOff x="7455933" y="3502406"/>
            <a:chExt cx="291850" cy="240387"/>
          </a:xfrm>
        </p:grpSpPr>
        <p:sp>
          <p:nvSpPr>
            <p:cNvPr id="662" name="Google Shape;662;p48"/>
            <p:cNvSpPr/>
            <p:nvPr/>
          </p:nvSpPr>
          <p:spPr>
            <a:xfrm>
              <a:off x="7455933" y="3614046"/>
              <a:ext cx="34363" cy="85858"/>
            </a:xfrm>
            <a:custGeom>
              <a:avLst/>
              <a:gdLst/>
              <a:ahLst/>
              <a:cxnLst/>
              <a:rect l="l" t="t" r="r" b="b"/>
              <a:pathLst>
                <a:path w="34363" h="85858" extrusionOk="0">
                  <a:moveTo>
                    <a:pt x="17182" y="0"/>
                  </a:moveTo>
                  <a:lnTo>
                    <a:pt x="0" y="0"/>
                  </a:lnTo>
                  <a:lnTo>
                    <a:pt x="0" y="85858"/>
                  </a:lnTo>
                  <a:lnTo>
                    <a:pt x="17182" y="85858"/>
                  </a:lnTo>
                  <a:lnTo>
                    <a:pt x="17182" y="68671"/>
                  </a:lnTo>
                  <a:lnTo>
                    <a:pt x="34364" y="68671"/>
                  </a:lnTo>
                  <a:lnTo>
                    <a:pt x="34364" y="17188"/>
                  </a:lnTo>
                  <a:lnTo>
                    <a:pt x="17182" y="17188"/>
                  </a:lnTo>
                  <a:lnTo>
                    <a:pt x="1718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48"/>
            <p:cNvSpPr/>
            <p:nvPr/>
          </p:nvSpPr>
          <p:spPr>
            <a:xfrm>
              <a:off x="7713420" y="3622640"/>
              <a:ext cx="34363" cy="85858"/>
            </a:xfrm>
            <a:custGeom>
              <a:avLst/>
              <a:gdLst/>
              <a:ahLst/>
              <a:cxnLst/>
              <a:rect l="l" t="t" r="r" b="b"/>
              <a:pathLst>
                <a:path w="34363" h="85858" extrusionOk="0">
                  <a:moveTo>
                    <a:pt x="17182" y="0"/>
                  </a:moveTo>
                  <a:lnTo>
                    <a:pt x="17182" y="17188"/>
                  </a:lnTo>
                  <a:lnTo>
                    <a:pt x="0" y="17188"/>
                  </a:lnTo>
                  <a:lnTo>
                    <a:pt x="0" y="68671"/>
                  </a:lnTo>
                  <a:lnTo>
                    <a:pt x="17182" y="68671"/>
                  </a:lnTo>
                  <a:lnTo>
                    <a:pt x="17182" y="85858"/>
                  </a:lnTo>
                  <a:lnTo>
                    <a:pt x="34364" y="85858"/>
                  </a:lnTo>
                  <a:lnTo>
                    <a:pt x="34364" y="0"/>
                  </a:lnTo>
                  <a:lnTo>
                    <a:pt x="1718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48"/>
            <p:cNvSpPr/>
            <p:nvPr/>
          </p:nvSpPr>
          <p:spPr>
            <a:xfrm>
              <a:off x="7576126" y="3545375"/>
              <a:ext cx="51464" cy="17187"/>
            </a:xfrm>
            <a:custGeom>
              <a:avLst/>
              <a:gdLst/>
              <a:ahLst/>
              <a:cxnLst/>
              <a:rect l="l" t="t" r="r" b="b"/>
              <a:pathLst>
                <a:path w="51464" h="17187" extrusionOk="0">
                  <a:moveTo>
                    <a:pt x="0" y="0"/>
                  </a:moveTo>
                  <a:lnTo>
                    <a:pt x="51465" y="0"/>
                  </a:lnTo>
                  <a:lnTo>
                    <a:pt x="51465"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48"/>
            <p:cNvSpPr/>
            <p:nvPr/>
          </p:nvSpPr>
          <p:spPr>
            <a:xfrm>
              <a:off x="7541762" y="3665529"/>
              <a:ext cx="25773" cy="25781"/>
            </a:xfrm>
            <a:custGeom>
              <a:avLst/>
              <a:gdLst/>
              <a:ahLst/>
              <a:cxnLst/>
              <a:rect l="l" t="t" r="r" b="b"/>
              <a:pathLst>
                <a:path w="25773" h="25781" extrusionOk="0">
                  <a:moveTo>
                    <a:pt x="25773" y="12891"/>
                  </a:moveTo>
                  <a:cubicBezTo>
                    <a:pt x="25773" y="20026"/>
                    <a:pt x="20019" y="25782"/>
                    <a:pt x="12887" y="25782"/>
                  </a:cubicBezTo>
                  <a:cubicBezTo>
                    <a:pt x="5755" y="25782"/>
                    <a:pt x="0" y="20026"/>
                    <a:pt x="0" y="12891"/>
                  </a:cubicBezTo>
                  <a:cubicBezTo>
                    <a:pt x="0" y="5756"/>
                    <a:pt x="5755" y="0"/>
                    <a:pt x="12887" y="0"/>
                  </a:cubicBezTo>
                  <a:cubicBezTo>
                    <a:pt x="20019" y="0"/>
                    <a:pt x="25773" y="5756"/>
                    <a:pt x="25773" y="12891"/>
                  </a:cubicBezTo>
                  <a:lnTo>
                    <a:pt x="25773" y="128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48"/>
            <p:cNvSpPr/>
            <p:nvPr/>
          </p:nvSpPr>
          <p:spPr>
            <a:xfrm>
              <a:off x="7570372" y="3637314"/>
              <a:ext cx="35336" cy="33808"/>
            </a:xfrm>
            <a:custGeom>
              <a:avLst/>
              <a:gdLst/>
              <a:ahLst/>
              <a:cxnLst/>
              <a:rect l="l" t="t" r="r" b="b"/>
              <a:pathLst>
                <a:path w="35336" h="33808" extrusionOk="0">
                  <a:moveTo>
                    <a:pt x="23666" y="0"/>
                  </a:moveTo>
                  <a:lnTo>
                    <a:pt x="0" y="15485"/>
                  </a:lnTo>
                  <a:cubicBezTo>
                    <a:pt x="6646" y="19539"/>
                    <a:pt x="11509" y="26106"/>
                    <a:pt x="13454" y="33808"/>
                  </a:cubicBezTo>
                  <a:lnTo>
                    <a:pt x="35336" y="15891"/>
                  </a:lnTo>
                  <a:cubicBezTo>
                    <a:pt x="29501" y="12404"/>
                    <a:pt x="25287" y="6729"/>
                    <a:pt x="23666" y="0"/>
                  </a:cubicBezTo>
                  <a:lnTo>
                    <a:pt x="2366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48"/>
            <p:cNvSpPr/>
            <p:nvPr/>
          </p:nvSpPr>
          <p:spPr>
            <a:xfrm>
              <a:off x="7610409" y="3622640"/>
              <a:ext cx="17181" cy="17106"/>
            </a:xfrm>
            <a:custGeom>
              <a:avLst/>
              <a:gdLst/>
              <a:ahLst/>
              <a:cxnLst/>
              <a:rect l="l" t="t" r="r" b="b"/>
              <a:pathLst>
                <a:path w="17181" h="17106" extrusionOk="0">
                  <a:moveTo>
                    <a:pt x="8591" y="0"/>
                  </a:moveTo>
                  <a:cubicBezTo>
                    <a:pt x="6889" y="0"/>
                    <a:pt x="5268" y="486"/>
                    <a:pt x="3890" y="1378"/>
                  </a:cubicBezTo>
                  <a:lnTo>
                    <a:pt x="3728" y="1459"/>
                  </a:lnTo>
                  <a:cubicBezTo>
                    <a:pt x="1459" y="3000"/>
                    <a:pt x="0" y="5594"/>
                    <a:pt x="0" y="8513"/>
                  </a:cubicBezTo>
                  <a:cubicBezTo>
                    <a:pt x="0" y="13215"/>
                    <a:pt x="3809" y="17107"/>
                    <a:pt x="8591" y="17107"/>
                  </a:cubicBezTo>
                  <a:cubicBezTo>
                    <a:pt x="13292" y="17107"/>
                    <a:pt x="17182" y="13215"/>
                    <a:pt x="17182" y="8513"/>
                  </a:cubicBezTo>
                  <a:cubicBezTo>
                    <a:pt x="17182" y="3811"/>
                    <a:pt x="13292" y="0"/>
                    <a:pt x="8591" y="0"/>
                  </a:cubicBezTo>
                  <a:lnTo>
                    <a:pt x="8591"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48"/>
            <p:cNvSpPr/>
            <p:nvPr/>
          </p:nvSpPr>
          <p:spPr>
            <a:xfrm>
              <a:off x="7507398" y="3579670"/>
              <a:ext cx="154556" cy="163123"/>
            </a:xfrm>
            <a:custGeom>
              <a:avLst/>
              <a:gdLst/>
              <a:ahLst/>
              <a:cxnLst/>
              <a:rect l="l" t="t" r="r" b="b"/>
              <a:pathLst>
                <a:path w="154556" h="163123" extrusionOk="0">
                  <a:moveTo>
                    <a:pt x="30798" y="0"/>
                  </a:moveTo>
                  <a:lnTo>
                    <a:pt x="0" y="30808"/>
                  </a:lnTo>
                  <a:lnTo>
                    <a:pt x="0" y="163123"/>
                  </a:lnTo>
                  <a:lnTo>
                    <a:pt x="97986" y="163123"/>
                  </a:lnTo>
                  <a:lnTo>
                    <a:pt x="123759" y="137341"/>
                  </a:lnTo>
                  <a:lnTo>
                    <a:pt x="154557" y="137341"/>
                  </a:lnTo>
                  <a:lnTo>
                    <a:pt x="154557" y="13621"/>
                  </a:lnTo>
                  <a:lnTo>
                    <a:pt x="140941" y="0"/>
                  </a:lnTo>
                  <a:lnTo>
                    <a:pt x="30798" y="0"/>
                  </a:lnTo>
                  <a:close/>
                  <a:moveTo>
                    <a:pt x="126920" y="72157"/>
                  </a:moveTo>
                  <a:lnTo>
                    <a:pt x="65972" y="122180"/>
                  </a:lnTo>
                  <a:lnTo>
                    <a:pt x="65972" y="122180"/>
                  </a:lnTo>
                  <a:cubicBezTo>
                    <a:pt x="60866" y="126315"/>
                    <a:pt x="54302" y="128747"/>
                    <a:pt x="47250" y="128747"/>
                  </a:cubicBezTo>
                  <a:cubicBezTo>
                    <a:pt x="30717" y="128747"/>
                    <a:pt x="17182" y="115289"/>
                    <a:pt x="17182" y="98668"/>
                  </a:cubicBezTo>
                  <a:cubicBezTo>
                    <a:pt x="17182" y="87967"/>
                    <a:pt x="22774" y="78562"/>
                    <a:pt x="31284" y="73211"/>
                  </a:cubicBezTo>
                  <a:lnTo>
                    <a:pt x="31284" y="73211"/>
                  </a:lnTo>
                  <a:lnTo>
                    <a:pt x="97986" y="29592"/>
                  </a:lnTo>
                  <a:lnTo>
                    <a:pt x="97986" y="29592"/>
                  </a:lnTo>
                  <a:cubicBezTo>
                    <a:pt x="101957" y="27160"/>
                    <a:pt x="106577" y="25701"/>
                    <a:pt x="111602" y="25701"/>
                  </a:cubicBezTo>
                  <a:cubicBezTo>
                    <a:pt x="125785" y="25701"/>
                    <a:pt x="137375" y="37213"/>
                    <a:pt x="137375" y="51483"/>
                  </a:cubicBezTo>
                  <a:cubicBezTo>
                    <a:pt x="137375" y="59996"/>
                    <a:pt x="133241" y="67535"/>
                    <a:pt x="126920" y="72157"/>
                  </a:cubicBezTo>
                  <a:lnTo>
                    <a:pt x="126920" y="7215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48"/>
            <p:cNvSpPr/>
            <p:nvPr/>
          </p:nvSpPr>
          <p:spPr>
            <a:xfrm>
              <a:off x="7679055" y="3596858"/>
              <a:ext cx="17181" cy="120153"/>
            </a:xfrm>
            <a:custGeom>
              <a:avLst/>
              <a:gdLst/>
              <a:ahLst/>
              <a:cxnLst/>
              <a:rect l="l" t="t" r="r" b="b"/>
              <a:pathLst>
                <a:path w="17181" h="120153" extrusionOk="0">
                  <a:moveTo>
                    <a:pt x="0" y="0"/>
                  </a:moveTo>
                  <a:lnTo>
                    <a:pt x="17182" y="0"/>
                  </a:lnTo>
                  <a:lnTo>
                    <a:pt x="17182" y="120153"/>
                  </a:lnTo>
                  <a:lnTo>
                    <a:pt x="0" y="1201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48"/>
            <p:cNvSpPr/>
            <p:nvPr/>
          </p:nvSpPr>
          <p:spPr>
            <a:xfrm>
              <a:off x="7550353" y="3502406"/>
              <a:ext cx="103010" cy="25781"/>
            </a:xfrm>
            <a:custGeom>
              <a:avLst/>
              <a:gdLst/>
              <a:ahLst/>
              <a:cxnLst/>
              <a:rect l="l" t="t" r="r" b="b"/>
              <a:pathLst>
                <a:path w="103010" h="25781" extrusionOk="0">
                  <a:moveTo>
                    <a:pt x="77237" y="0"/>
                  </a:moveTo>
                  <a:lnTo>
                    <a:pt x="25773" y="0"/>
                  </a:lnTo>
                  <a:cubicBezTo>
                    <a:pt x="11590" y="0"/>
                    <a:pt x="0" y="11513"/>
                    <a:pt x="0" y="25782"/>
                  </a:cubicBezTo>
                  <a:lnTo>
                    <a:pt x="103010" y="25782"/>
                  </a:lnTo>
                  <a:cubicBezTo>
                    <a:pt x="103010" y="11513"/>
                    <a:pt x="91421" y="0"/>
                    <a:pt x="77237" y="0"/>
                  </a:cubicBezTo>
                  <a:lnTo>
                    <a:pt x="7723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1" name="Google Shape;671;p48"/>
          <p:cNvGrpSpPr/>
          <p:nvPr/>
        </p:nvGrpSpPr>
        <p:grpSpPr>
          <a:xfrm>
            <a:off x="6979359" y="2233823"/>
            <a:ext cx="340107" cy="340320"/>
            <a:chOff x="7471089" y="2989524"/>
            <a:chExt cx="291687" cy="291870"/>
          </a:xfrm>
        </p:grpSpPr>
        <p:sp>
          <p:nvSpPr>
            <p:cNvPr id="672" name="Google Shape;672;p48"/>
            <p:cNvSpPr/>
            <p:nvPr/>
          </p:nvSpPr>
          <p:spPr>
            <a:xfrm>
              <a:off x="7503264" y="3021711"/>
              <a:ext cx="61109" cy="61130"/>
            </a:xfrm>
            <a:custGeom>
              <a:avLst/>
              <a:gdLst/>
              <a:ahLst/>
              <a:cxnLst/>
              <a:rect l="l" t="t" r="r" b="b"/>
              <a:pathLst>
                <a:path w="61109" h="61130" extrusionOk="0">
                  <a:moveTo>
                    <a:pt x="28934" y="61131"/>
                  </a:moveTo>
                  <a:lnTo>
                    <a:pt x="61110" y="28944"/>
                  </a:lnTo>
                  <a:lnTo>
                    <a:pt x="51465" y="0"/>
                  </a:lnTo>
                  <a:lnTo>
                    <a:pt x="0" y="51483"/>
                  </a:lnTo>
                  <a:lnTo>
                    <a:pt x="28934" y="611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48"/>
            <p:cNvSpPr/>
            <p:nvPr/>
          </p:nvSpPr>
          <p:spPr>
            <a:xfrm>
              <a:off x="7669573" y="3021711"/>
              <a:ext cx="61109" cy="61130"/>
            </a:xfrm>
            <a:custGeom>
              <a:avLst/>
              <a:gdLst/>
              <a:ahLst/>
              <a:cxnLst/>
              <a:rect l="l" t="t" r="r" b="b"/>
              <a:pathLst>
                <a:path w="61109" h="61130" extrusionOk="0">
                  <a:moveTo>
                    <a:pt x="61110" y="51483"/>
                  </a:moveTo>
                  <a:lnTo>
                    <a:pt x="9645" y="0"/>
                  </a:lnTo>
                  <a:lnTo>
                    <a:pt x="9645" y="0"/>
                  </a:lnTo>
                  <a:lnTo>
                    <a:pt x="0" y="28944"/>
                  </a:lnTo>
                  <a:lnTo>
                    <a:pt x="32176" y="61131"/>
                  </a:lnTo>
                  <a:lnTo>
                    <a:pt x="61110" y="514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48"/>
            <p:cNvSpPr/>
            <p:nvPr/>
          </p:nvSpPr>
          <p:spPr>
            <a:xfrm>
              <a:off x="7692023" y="3210616"/>
              <a:ext cx="70753" cy="70778"/>
            </a:xfrm>
            <a:custGeom>
              <a:avLst/>
              <a:gdLst/>
              <a:ahLst/>
              <a:cxnLst/>
              <a:rect l="l" t="t" r="r" b="b"/>
              <a:pathLst>
                <a:path w="70753" h="70778" extrusionOk="0">
                  <a:moveTo>
                    <a:pt x="0" y="51483"/>
                  </a:moveTo>
                  <a:lnTo>
                    <a:pt x="51465" y="0"/>
                  </a:lnTo>
                  <a:lnTo>
                    <a:pt x="70754" y="19296"/>
                  </a:lnTo>
                  <a:lnTo>
                    <a:pt x="19289" y="70779"/>
                  </a:lnTo>
                  <a:lnTo>
                    <a:pt x="0" y="514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5" name="Google Shape;675;p48"/>
            <p:cNvGrpSpPr/>
            <p:nvPr/>
          </p:nvGrpSpPr>
          <p:grpSpPr>
            <a:xfrm>
              <a:off x="7471089" y="2989524"/>
              <a:ext cx="214612" cy="291870"/>
              <a:chOff x="7471089" y="2989524"/>
              <a:chExt cx="214612" cy="291870"/>
            </a:xfrm>
          </p:grpSpPr>
          <p:sp>
            <p:nvSpPr>
              <p:cNvPr id="676" name="Google Shape;676;p48"/>
              <p:cNvSpPr/>
              <p:nvPr/>
            </p:nvSpPr>
            <p:spPr>
              <a:xfrm>
                <a:off x="7548246" y="3066708"/>
                <a:ext cx="137455" cy="137503"/>
              </a:xfrm>
              <a:custGeom>
                <a:avLst/>
                <a:gdLst/>
                <a:ahLst/>
                <a:cxnLst/>
                <a:rect l="l" t="t" r="r" b="b"/>
                <a:pathLst>
                  <a:path w="137455" h="137503" extrusionOk="0">
                    <a:moveTo>
                      <a:pt x="94500" y="68752"/>
                    </a:moveTo>
                    <a:lnTo>
                      <a:pt x="137455" y="25782"/>
                    </a:lnTo>
                    <a:lnTo>
                      <a:pt x="111682" y="0"/>
                    </a:lnTo>
                    <a:lnTo>
                      <a:pt x="68728" y="42970"/>
                    </a:lnTo>
                    <a:lnTo>
                      <a:pt x="25773" y="0"/>
                    </a:lnTo>
                    <a:lnTo>
                      <a:pt x="0" y="25782"/>
                    </a:lnTo>
                    <a:lnTo>
                      <a:pt x="42955" y="68752"/>
                    </a:lnTo>
                    <a:lnTo>
                      <a:pt x="0" y="111721"/>
                    </a:lnTo>
                    <a:lnTo>
                      <a:pt x="25773" y="137504"/>
                    </a:lnTo>
                    <a:lnTo>
                      <a:pt x="68728" y="94534"/>
                    </a:lnTo>
                    <a:lnTo>
                      <a:pt x="111682" y="137504"/>
                    </a:lnTo>
                    <a:lnTo>
                      <a:pt x="137455" y="111721"/>
                    </a:lnTo>
                    <a:lnTo>
                      <a:pt x="94500" y="687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48"/>
              <p:cNvSpPr/>
              <p:nvPr/>
            </p:nvSpPr>
            <p:spPr>
              <a:xfrm>
                <a:off x="7471089" y="3210616"/>
                <a:ext cx="70753" cy="70778"/>
              </a:xfrm>
              <a:custGeom>
                <a:avLst/>
                <a:gdLst/>
                <a:ahLst/>
                <a:cxnLst/>
                <a:rect l="l" t="t" r="r" b="b"/>
                <a:pathLst>
                  <a:path w="70753" h="70778" extrusionOk="0">
                    <a:moveTo>
                      <a:pt x="0" y="19296"/>
                    </a:moveTo>
                    <a:lnTo>
                      <a:pt x="19289" y="0"/>
                    </a:lnTo>
                    <a:lnTo>
                      <a:pt x="70754" y="51483"/>
                    </a:lnTo>
                    <a:lnTo>
                      <a:pt x="51465" y="70779"/>
                    </a:lnTo>
                    <a:lnTo>
                      <a:pt x="0" y="192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48"/>
              <p:cNvSpPr/>
              <p:nvPr/>
            </p:nvSpPr>
            <p:spPr>
              <a:xfrm>
                <a:off x="7503264" y="3188077"/>
                <a:ext cx="61109" cy="61130"/>
              </a:xfrm>
              <a:custGeom>
                <a:avLst/>
                <a:gdLst/>
                <a:ahLst/>
                <a:cxnLst/>
                <a:rect l="l" t="t" r="r" b="b"/>
                <a:pathLst>
                  <a:path w="61109" h="61130" extrusionOk="0">
                    <a:moveTo>
                      <a:pt x="0" y="9648"/>
                    </a:moveTo>
                    <a:lnTo>
                      <a:pt x="51465" y="61131"/>
                    </a:lnTo>
                    <a:lnTo>
                      <a:pt x="61110" y="32187"/>
                    </a:lnTo>
                    <a:lnTo>
                      <a:pt x="28934" y="0"/>
                    </a:lnTo>
                    <a:lnTo>
                      <a:pt x="0" y="96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48"/>
              <p:cNvSpPr/>
              <p:nvPr/>
            </p:nvSpPr>
            <p:spPr>
              <a:xfrm>
                <a:off x="7471089" y="2989524"/>
                <a:ext cx="70753" cy="70778"/>
              </a:xfrm>
              <a:custGeom>
                <a:avLst/>
                <a:gdLst/>
                <a:ahLst/>
                <a:cxnLst/>
                <a:rect l="l" t="t" r="r" b="b"/>
                <a:pathLst>
                  <a:path w="70753" h="70778" extrusionOk="0">
                    <a:moveTo>
                      <a:pt x="0" y="51483"/>
                    </a:moveTo>
                    <a:lnTo>
                      <a:pt x="51465" y="0"/>
                    </a:lnTo>
                    <a:lnTo>
                      <a:pt x="70754" y="19296"/>
                    </a:lnTo>
                    <a:lnTo>
                      <a:pt x="19289" y="70779"/>
                    </a:lnTo>
                    <a:lnTo>
                      <a:pt x="0" y="514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0" name="Google Shape;680;p48"/>
            <p:cNvSpPr/>
            <p:nvPr/>
          </p:nvSpPr>
          <p:spPr>
            <a:xfrm>
              <a:off x="7692023" y="2989606"/>
              <a:ext cx="70753" cy="70778"/>
            </a:xfrm>
            <a:custGeom>
              <a:avLst/>
              <a:gdLst/>
              <a:ahLst/>
              <a:cxnLst/>
              <a:rect l="l" t="t" r="r" b="b"/>
              <a:pathLst>
                <a:path w="70753" h="70778" extrusionOk="0">
                  <a:moveTo>
                    <a:pt x="0" y="19296"/>
                  </a:moveTo>
                  <a:lnTo>
                    <a:pt x="19289" y="0"/>
                  </a:lnTo>
                  <a:lnTo>
                    <a:pt x="70754" y="51482"/>
                  </a:lnTo>
                  <a:lnTo>
                    <a:pt x="51465" y="70778"/>
                  </a:lnTo>
                  <a:lnTo>
                    <a:pt x="0" y="192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48"/>
            <p:cNvSpPr/>
            <p:nvPr/>
          </p:nvSpPr>
          <p:spPr>
            <a:xfrm>
              <a:off x="7669573" y="3188077"/>
              <a:ext cx="61109" cy="61130"/>
            </a:xfrm>
            <a:custGeom>
              <a:avLst/>
              <a:gdLst/>
              <a:ahLst/>
              <a:cxnLst/>
              <a:rect l="l" t="t" r="r" b="b"/>
              <a:pathLst>
                <a:path w="61109" h="61130" extrusionOk="0">
                  <a:moveTo>
                    <a:pt x="32176" y="0"/>
                  </a:moveTo>
                  <a:lnTo>
                    <a:pt x="0" y="32187"/>
                  </a:lnTo>
                  <a:lnTo>
                    <a:pt x="9645" y="61131"/>
                  </a:lnTo>
                  <a:lnTo>
                    <a:pt x="61110" y="9648"/>
                  </a:lnTo>
                  <a:lnTo>
                    <a:pt x="3217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2" name="Google Shape;682;p48"/>
          <p:cNvGrpSpPr/>
          <p:nvPr/>
        </p:nvGrpSpPr>
        <p:grpSpPr>
          <a:xfrm>
            <a:off x="6243483" y="3860650"/>
            <a:ext cx="340201" cy="340322"/>
            <a:chOff x="6839977" y="4384745"/>
            <a:chExt cx="291768" cy="291871"/>
          </a:xfrm>
        </p:grpSpPr>
        <p:sp>
          <p:nvSpPr>
            <p:cNvPr id="683" name="Google Shape;683;p48"/>
            <p:cNvSpPr/>
            <p:nvPr/>
          </p:nvSpPr>
          <p:spPr>
            <a:xfrm>
              <a:off x="6891441" y="4436634"/>
              <a:ext cx="189001" cy="188499"/>
            </a:xfrm>
            <a:custGeom>
              <a:avLst/>
              <a:gdLst/>
              <a:ahLst/>
              <a:cxnLst/>
              <a:rect l="l" t="t" r="r" b="b"/>
              <a:pathLst>
                <a:path w="189001" h="188499" extrusionOk="0">
                  <a:moveTo>
                    <a:pt x="188434" y="85453"/>
                  </a:moveTo>
                  <a:cubicBezTo>
                    <a:pt x="186651" y="65833"/>
                    <a:pt x="178871" y="47997"/>
                    <a:pt x="166957" y="33646"/>
                  </a:cubicBezTo>
                  <a:lnTo>
                    <a:pt x="155124" y="45483"/>
                  </a:lnTo>
                  <a:lnTo>
                    <a:pt x="142967" y="33322"/>
                  </a:lnTo>
                  <a:lnTo>
                    <a:pt x="154800" y="21485"/>
                  </a:lnTo>
                  <a:cubicBezTo>
                    <a:pt x="140454" y="9567"/>
                    <a:pt x="122624" y="1784"/>
                    <a:pt x="103011" y="0"/>
                  </a:cubicBezTo>
                  <a:lnTo>
                    <a:pt x="103011" y="16783"/>
                  </a:lnTo>
                  <a:lnTo>
                    <a:pt x="85829" y="16783"/>
                  </a:lnTo>
                  <a:lnTo>
                    <a:pt x="85829" y="0"/>
                  </a:lnTo>
                  <a:cubicBezTo>
                    <a:pt x="66216" y="1784"/>
                    <a:pt x="48385" y="9567"/>
                    <a:pt x="34040" y="21485"/>
                  </a:cubicBezTo>
                  <a:lnTo>
                    <a:pt x="45873" y="33322"/>
                  </a:lnTo>
                  <a:lnTo>
                    <a:pt x="33716" y="45483"/>
                  </a:lnTo>
                  <a:lnTo>
                    <a:pt x="21883" y="33646"/>
                  </a:lnTo>
                  <a:cubicBezTo>
                    <a:pt x="9969" y="47997"/>
                    <a:pt x="2188" y="65833"/>
                    <a:pt x="406" y="85453"/>
                  </a:cubicBezTo>
                  <a:lnTo>
                    <a:pt x="17182" y="85453"/>
                  </a:lnTo>
                  <a:lnTo>
                    <a:pt x="17182" y="102641"/>
                  </a:lnTo>
                  <a:lnTo>
                    <a:pt x="0" y="102641"/>
                  </a:lnTo>
                  <a:lnTo>
                    <a:pt x="0" y="162718"/>
                  </a:lnTo>
                  <a:cubicBezTo>
                    <a:pt x="0" y="166690"/>
                    <a:pt x="892" y="170420"/>
                    <a:pt x="2512" y="173825"/>
                  </a:cubicBezTo>
                  <a:lnTo>
                    <a:pt x="33716" y="142611"/>
                  </a:lnTo>
                  <a:lnTo>
                    <a:pt x="45873" y="154772"/>
                  </a:lnTo>
                  <a:lnTo>
                    <a:pt x="14669" y="185986"/>
                  </a:lnTo>
                  <a:cubicBezTo>
                    <a:pt x="17993" y="187608"/>
                    <a:pt x="21802" y="188500"/>
                    <a:pt x="25773" y="188500"/>
                  </a:cubicBezTo>
                  <a:lnTo>
                    <a:pt x="60137" y="188500"/>
                  </a:lnTo>
                  <a:lnTo>
                    <a:pt x="60137" y="179906"/>
                  </a:lnTo>
                  <a:cubicBezTo>
                    <a:pt x="60137" y="165718"/>
                    <a:pt x="71646" y="154124"/>
                    <a:pt x="85910" y="154124"/>
                  </a:cubicBezTo>
                  <a:lnTo>
                    <a:pt x="103092" y="154124"/>
                  </a:lnTo>
                  <a:cubicBezTo>
                    <a:pt x="117275" y="154124"/>
                    <a:pt x="128865" y="165637"/>
                    <a:pt x="128865" y="179906"/>
                  </a:cubicBezTo>
                  <a:lnTo>
                    <a:pt x="128865" y="188500"/>
                  </a:lnTo>
                  <a:lnTo>
                    <a:pt x="163229" y="188500"/>
                  </a:lnTo>
                  <a:cubicBezTo>
                    <a:pt x="167200" y="188500"/>
                    <a:pt x="170928" y="187608"/>
                    <a:pt x="174332" y="185986"/>
                  </a:cubicBezTo>
                  <a:lnTo>
                    <a:pt x="143129" y="154772"/>
                  </a:lnTo>
                  <a:lnTo>
                    <a:pt x="155286" y="142611"/>
                  </a:lnTo>
                  <a:lnTo>
                    <a:pt x="186489" y="173825"/>
                  </a:lnTo>
                  <a:cubicBezTo>
                    <a:pt x="188110" y="170501"/>
                    <a:pt x="189001" y="166690"/>
                    <a:pt x="189001" y="162718"/>
                  </a:cubicBezTo>
                  <a:lnTo>
                    <a:pt x="189001" y="102641"/>
                  </a:lnTo>
                  <a:lnTo>
                    <a:pt x="171820" y="102641"/>
                  </a:lnTo>
                  <a:lnTo>
                    <a:pt x="171820" y="85453"/>
                  </a:lnTo>
                  <a:lnTo>
                    <a:pt x="188434" y="85453"/>
                  </a:lnTo>
                  <a:close/>
                  <a:moveTo>
                    <a:pt x="94420" y="119748"/>
                  </a:moveTo>
                  <a:cubicBezTo>
                    <a:pt x="80237" y="119748"/>
                    <a:pt x="68647" y="108235"/>
                    <a:pt x="68647" y="93966"/>
                  </a:cubicBezTo>
                  <a:cubicBezTo>
                    <a:pt x="68647" y="89993"/>
                    <a:pt x="69538" y="86264"/>
                    <a:pt x="71159" y="82859"/>
                  </a:cubicBezTo>
                  <a:lnTo>
                    <a:pt x="45873" y="57563"/>
                  </a:lnTo>
                  <a:lnTo>
                    <a:pt x="58030" y="45402"/>
                  </a:lnTo>
                  <a:lnTo>
                    <a:pt x="83316" y="70697"/>
                  </a:lnTo>
                  <a:cubicBezTo>
                    <a:pt x="86639" y="69076"/>
                    <a:pt x="90449" y="68184"/>
                    <a:pt x="94420" y="68184"/>
                  </a:cubicBezTo>
                  <a:cubicBezTo>
                    <a:pt x="108603" y="68184"/>
                    <a:pt x="120193" y="79697"/>
                    <a:pt x="120193" y="93966"/>
                  </a:cubicBezTo>
                  <a:cubicBezTo>
                    <a:pt x="120193" y="108235"/>
                    <a:pt x="108603" y="119748"/>
                    <a:pt x="94420" y="119748"/>
                  </a:cubicBezTo>
                  <a:lnTo>
                    <a:pt x="94420" y="1197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48"/>
            <p:cNvSpPr/>
            <p:nvPr/>
          </p:nvSpPr>
          <p:spPr>
            <a:xfrm>
              <a:off x="6968679" y="4607945"/>
              <a:ext cx="34363" cy="17187"/>
            </a:xfrm>
            <a:custGeom>
              <a:avLst/>
              <a:gdLst/>
              <a:ahLst/>
              <a:cxnLst/>
              <a:rect l="l" t="t" r="r" b="b"/>
              <a:pathLst>
                <a:path w="34363" h="17187" extrusionOk="0">
                  <a:moveTo>
                    <a:pt x="25773" y="0"/>
                  </a:moveTo>
                  <a:lnTo>
                    <a:pt x="8591" y="0"/>
                  </a:lnTo>
                  <a:cubicBezTo>
                    <a:pt x="3890" y="0"/>
                    <a:pt x="0" y="3892"/>
                    <a:pt x="0" y="8594"/>
                  </a:cubicBezTo>
                  <a:lnTo>
                    <a:pt x="0" y="17188"/>
                  </a:lnTo>
                  <a:lnTo>
                    <a:pt x="34364" y="17188"/>
                  </a:lnTo>
                  <a:lnTo>
                    <a:pt x="34364" y="8594"/>
                  </a:lnTo>
                  <a:cubicBezTo>
                    <a:pt x="34364" y="3811"/>
                    <a:pt x="30555" y="0"/>
                    <a:pt x="25773" y="0"/>
                  </a:cubicBezTo>
                  <a:lnTo>
                    <a:pt x="2577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5" name="Google Shape;685;p48"/>
            <p:cNvGrpSpPr/>
            <p:nvPr/>
          </p:nvGrpSpPr>
          <p:grpSpPr>
            <a:xfrm>
              <a:off x="6839977" y="4384745"/>
              <a:ext cx="291768" cy="291871"/>
              <a:chOff x="6839977" y="4384745"/>
              <a:chExt cx="291768" cy="291871"/>
            </a:xfrm>
          </p:grpSpPr>
          <p:sp>
            <p:nvSpPr>
              <p:cNvPr id="686" name="Google Shape;686;p48"/>
              <p:cNvSpPr/>
              <p:nvPr/>
            </p:nvSpPr>
            <p:spPr>
              <a:xfrm>
                <a:off x="6977270" y="4522087"/>
                <a:ext cx="17181" cy="17187"/>
              </a:xfrm>
              <a:custGeom>
                <a:avLst/>
                <a:gdLst/>
                <a:ahLst/>
                <a:cxnLst/>
                <a:rect l="l" t="t" r="r" b="b"/>
                <a:pathLst>
                  <a:path w="17181" h="17187" extrusionOk="0">
                    <a:moveTo>
                      <a:pt x="17182" y="8594"/>
                    </a:moveTo>
                    <a:cubicBezTo>
                      <a:pt x="17182" y="13296"/>
                      <a:pt x="13372" y="17188"/>
                      <a:pt x="8591" y="17188"/>
                    </a:cubicBezTo>
                    <a:cubicBezTo>
                      <a:pt x="3890" y="17188"/>
                      <a:pt x="0" y="13377"/>
                      <a:pt x="0" y="8594"/>
                    </a:cubicBezTo>
                    <a:cubicBezTo>
                      <a:pt x="0" y="3892"/>
                      <a:pt x="3809" y="0"/>
                      <a:pt x="8591" y="0"/>
                    </a:cubicBezTo>
                    <a:cubicBezTo>
                      <a:pt x="13372"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48"/>
              <p:cNvSpPr/>
              <p:nvPr/>
            </p:nvSpPr>
            <p:spPr>
              <a:xfrm>
                <a:off x="6839977" y="4384745"/>
                <a:ext cx="291768" cy="291871"/>
              </a:xfrm>
              <a:custGeom>
                <a:avLst/>
                <a:gdLst/>
                <a:ahLst/>
                <a:cxnLst/>
                <a:rect l="l" t="t" r="r" b="b"/>
                <a:pathLst>
                  <a:path w="291768" h="291871" extrusionOk="0">
                    <a:moveTo>
                      <a:pt x="146452" y="1"/>
                    </a:moveTo>
                    <a:cubicBezTo>
                      <a:pt x="65648" y="-323"/>
                      <a:pt x="0" y="66645"/>
                      <a:pt x="0" y="146990"/>
                    </a:cubicBezTo>
                    <a:lnTo>
                      <a:pt x="0" y="214607"/>
                    </a:lnTo>
                    <a:cubicBezTo>
                      <a:pt x="0" y="257171"/>
                      <a:pt x="34607" y="291872"/>
                      <a:pt x="77237" y="291872"/>
                    </a:cubicBezTo>
                    <a:lnTo>
                      <a:pt x="214531" y="291872"/>
                    </a:lnTo>
                    <a:cubicBezTo>
                      <a:pt x="257081" y="291872"/>
                      <a:pt x="291769" y="257253"/>
                      <a:pt x="291769" y="214607"/>
                    </a:cubicBezTo>
                    <a:lnTo>
                      <a:pt x="291769" y="145936"/>
                    </a:lnTo>
                    <a:cubicBezTo>
                      <a:pt x="291769" y="65510"/>
                      <a:pt x="226931" y="244"/>
                      <a:pt x="146452" y="1"/>
                    </a:cubicBezTo>
                    <a:lnTo>
                      <a:pt x="146452" y="1"/>
                    </a:lnTo>
                    <a:close/>
                    <a:moveTo>
                      <a:pt x="257486" y="214607"/>
                    </a:moveTo>
                    <a:cubicBezTo>
                      <a:pt x="257486" y="238281"/>
                      <a:pt x="238278" y="257496"/>
                      <a:pt x="214612" y="257496"/>
                    </a:cubicBezTo>
                    <a:cubicBezTo>
                      <a:pt x="207642" y="257496"/>
                      <a:pt x="85099" y="257496"/>
                      <a:pt x="77319" y="257496"/>
                    </a:cubicBezTo>
                    <a:cubicBezTo>
                      <a:pt x="53653" y="257496"/>
                      <a:pt x="34445" y="238281"/>
                      <a:pt x="34445" y="214607"/>
                    </a:cubicBezTo>
                    <a:lnTo>
                      <a:pt x="34445" y="145936"/>
                    </a:lnTo>
                    <a:cubicBezTo>
                      <a:pt x="34445" y="84400"/>
                      <a:pt x="84451" y="34377"/>
                      <a:pt x="145966" y="34377"/>
                    </a:cubicBezTo>
                    <a:cubicBezTo>
                      <a:pt x="207480" y="34377"/>
                      <a:pt x="257486" y="84482"/>
                      <a:pt x="257486" y="145936"/>
                    </a:cubicBezTo>
                    <a:lnTo>
                      <a:pt x="257486" y="2146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8" name="Google Shape;688;p48"/>
          <p:cNvGrpSpPr/>
          <p:nvPr/>
        </p:nvGrpSpPr>
        <p:grpSpPr>
          <a:xfrm>
            <a:off x="6293663" y="3302808"/>
            <a:ext cx="220942" cy="340415"/>
            <a:chOff x="6883013" y="3906321"/>
            <a:chExt cx="189487" cy="291951"/>
          </a:xfrm>
        </p:grpSpPr>
        <p:sp>
          <p:nvSpPr>
            <p:cNvPr id="689" name="Google Shape;689;p48"/>
            <p:cNvSpPr/>
            <p:nvPr/>
          </p:nvSpPr>
          <p:spPr>
            <a:xfrm>
              <a:off x="6891604" y="4027042"/>
              <a:ext cx="172305" cy="60319"/>
            </a:xfrm>
            <a:custGeom>
              <a:avLst/>
              <a:gdLst/>
              <a:ahLst/>
              <a:cxnLst/>
              <a:rect l="l" t="t" r="r" b="b"/>
              <a:pathLst>
                <a:path w="172305" h="60319" extrusionOk="0">
                  <a:moveTo>
                    <a:pt x="60299" y="60320"/>
                  </a:moveTo>
                  <a:lnTo>
                    <a:pt x="112007" y="60320"/>
                  </a:lnTo>
                  <a:lnTo>
                    <a:pt x="172306" y="0"/>
                  </a:lnTo>
                  <a:lnTo>
                    <a:pt x="0" y="0"/>
                  </a:lnTo>
                  <a:lnTo>
                    <a:pt x="60299" y="603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48"/>
            <p:cNvSpPr/>
            <p:nvPr/>
          </p:nvSpPr>
          <p:spPr>
            <a:xfrm>
              <a:off x="6951902" y="4104631"/>
              <a:ext cx="51707" cy="93641"/>
            </a:xfrm>
            <a:custGeom>
              <a:avLst/>
              <a:gdLst/>
              <a:ahLst/>
              <a:cxnLst/>
              <a:rect l="l" t="t" r="r" b="b"/>
              <a:pathLst>
                <a:path w="51707" h="93641" extrusionOk="0">
                  <a:moveTo>
                    <a:pt x="0" y="93642"/>
                  </a:moveTo>
                  <a:lnTo>
                    <a:pt x="51708" y="59185"/>
                  </a:lnTo>
                  <a:lnTo>
                    <a:pt x="51708" y="0"/>
                  </a:lnTo>
                  <a:lnTo>
                    <a:pt x="0" y="0"/>
                  </a:lnTo>
                  <a:lnTo>
                    <a:pt x="0" y="9364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48"/>
            <p:cNvSpPr/>
            <p:nvPr/>
          </p:nvSpPr>
          <p:spPr>
            <a:xfrm>
              <a:off x="6883013" y="3975316"/>
              <a:ext cx="189487" cy="34456"/>
            </a:xfrm>
            <a:custGeom>
              <a:avLst/>
              <a:gdLst/>
              <a:ahLst/>
              <a:cxnLst/>
              <a:rect l="l" t="t" r="r" b="b"/>
              <a:pathLst>
                <a:path w="189487" h="34456" extrusionOk="0">
                  <a:moveTo>
                    <a:pt x="90124" y="0"/>
                  </a:moveTo>
                  <a:cubicBezTo>
                    <a:pt x="84127" y="10296"/>
                    <a:pt x="73023" y="17269"/>
                    <a:pt x="60299" y="17269"/>
                  </a:cubicBezTo>
                  <a:cubicBezTo>
                    <a:pt x="47575" y="17269"/>
                    <a:pt x="36471" y="10296"/>
                    <a:pt x="30474" y="0"/>
                  </a:cubicBezTo>
                  <a:lnTo>
                    <a:pt x="0" y="0"/>
                  </a:lnTo>
                  <a:lnTo>
                    <a:pt x="0" y="34457"/>
                  </a:lnTo>
                  <a:lnTo>
                    <a:pt x="189488" y="34457"/>
                  </a:lnTo>
                  <a:lnTo>
                    <a:pt x="189488" y="0"/>
                  </a:lnTo>
                  <a:lnTo>
                    <a:pt x="9012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48"/>
            <p:cNvSpPr/>
            <p:nvPr/>
          </p:nvSpPr>
          <p:spPr>
            <a:xfrm>
              <a:off x="6926048" y="3940778"/>
              <a:ext cx="34526" cy="34538"/>
            </a:xfrm>
            <a:custGeom>
              <a:avLst/>
              <a:gdLst/>
              <a:ahLst/>
              <a:cxnLst/>
              <a:rect l="l" t="t" r="r" b="b"/>
              <a:pathLst>
                <a:path w="34526" h="34538" extrusionOk="0">
                  <a:moveTo>
                    <a:pt x="34526" y="17269"/>
                  </a:moveTo>
                  <a:cubicBezTo>
                    <a:pt x="34526" y="26755"/>
                    <a:pt x="26827" y="34538"/>
                    <a:pt x="17263" y="34538"/>
                  </a:cubicBezTo>
                  <a:cubicBezTo>
                    <a:pt x="7700" y="34538"/>
                    <a:pt x="0" y="26836"/>
                    <a:pt x="0" y="17269"/>
                  </a:cubicBezTo>
                  <a:cubicBezTo>
                    <a:pt x="0" y="7783"/>
                    <a:pt x="7700" y="0"/>
                    <a:pt x="17263" y="0"/>
                  </a:cubicBezTo>
                  <a:cubicBezTo>
                    <a:pt x="26827" y="0"/>
                    <a:pt x="34526" y="7783"/>
                    <a:pt x="34526" y="17269"/>
                  </a:cubicBezTo>
                  <a:lnTo>
                    <a:pt x="34526" y="172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48"/>
            <p:cNvSpPr/>
            <p:nvPr/>
          </p:nvSpPr>
          <p:spPr>
            <a:xfrm>
              <a:off x="7003529" y="3906321"/>
              <a:ext cx="34526" cy="34538"/>
            </a:xfrm>
            <a:custGeom>
              <a:avLst/>
              <a:gdLst/>
              <a:ahLst/>
              <a:cxnLst/>
              <a:rect l="l" t="t" r="r" b="b"/>
              <a:pathLst>
                <a:path w="34526" h="34538" extrusionOk="0">
                  <a:moveTo>
                    <a:pt x="34526" y="17269"/>
                  </a:moveTo>
                  <a:cubicBezTo>
                    <a:pt x="34526" y="26755"/>
                    <a:pt x="26827" y="34538"/>
                    <a:pt x="17263" y="34538"/>
                  </a:cubicBezTo>
                  <a:cubicBezTo>
                    <a:pt x="7700" y="34538"/>
                    <a:pt x="0" y="26836"/>
                    <a:pt x="0" y="17269"/>
                  </a:cubicBezTo>
                  <a:cubicBezTo>
                    <a:pt x="0" y="7783"/>
                    <a:pt x="7700" y="0"/>
                    <a:pt x="17263" y="0"/>
                  </a:cubicBezTo>
                  <a:cubicBezTo>
                    <a:pt x="26827" y="0"/>
                    <a:pt x="34526" y="7783"/>
                    <a:pt x="34526" y="17269"/>
                  </a:cubicBezTo>
                  <a:lnTo>
                    <a:pt x="34526" y="172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4" name="Google Shape;694;p48"/>
          <p:cNvGrpSpPr/>
          <p:nvPr/>
        </p:nvGrpSpPr>
        <p:grpSpPr>
          <a:xfrm>
            <a:off x="6243483" y="2823524"/>
            <a:ext cx="340201" cy="278022"/>
            <a:chOff x="6839977" y="3495271"/>
            <a:chExt cx="291768" cy="238441"/>
          </a:xfrm>
        </p:grpSpPr>
        <p:sp>
          <p:nvSpPr>
            <p:cNvPr id="695" name="Google Shape;695;p48"/>
            <p:cNvSpPr/>
            <p:nvPr/>
          </p:nvSpPr>
          <p:spPr>
            <a:xfrm>
              <a:off x="6839977" y="3699337"/>
              <a:ext cx="291768" cy="34375"/>
            </a:xfrm>
            <a:custGeom>
              <a:avLst/>
              <a:gdLst/>
              <a:ahLst/>
              <a:cxnLst/>
              <a:rect l="l" t="t" r="r" b="b"/>
              <a:pathLst>
                <a:path w="291768" h="34375" extrusionOk="0">
                  <a:moveTo>
                    <a:pt x="0" y="0"/>
                  </a:moveTo>
                  <a:lnTo>
                    <a:pt x="291769" y="0"/>
                  </a:lnTo>
                  <a:lnTo>
                    <a:pt x="291769" y="34376"/>
                  </a:ln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48"/>
            <p:cNvSpPr/>
            <p:nvPr/>
          </p:nvSpPr>
          <p:spPr>
            <a:xfrm>
              <a:off x="6840058" y="3544808"/>
              <a:ext cx="291687" cy="137341"/>
            </a:xfrm>
            <a:custGeom>
              <a:avLst/>
              <a:gdLst/>
              <a:ahLst/>
              <a:cxnLst/>
              <a:rect l="l" t="t" r="r" b="b"/>
              <a:pathLst>
                <a:path w="291687" h="137341" extrusionOk="0">
                  <a:moveTo>
                    <a:pt x="265996" y="0"/>
                  </a:moveTo>
                  <a:lnTo>
                    <a:pt x="245329" y="0"/>
                  </a:lnTo>
                  <a:cubicBezTo>
                    <a:pt x="239736" y="11351"/>
                    <a:pt x="228066" y="19215"/>
                    <a:pt x="214531" y="19215"/>
                  </a:cubicBezTo>
                  <a:cubicBezTo>
                    <a:pt x="201077" y="19215"/>
                    <a:pt x="189326" y="11351"/>
                    <a:pt x="183733" y="0"/>
                  </a:cubicBezTo>
                  <a:lnTo>
                    <a:pt x="180086" y="0"/>
                  </a:lnTo>
                  <a:cubicBezTo>
                    <a:pt x="181545" y="18728"/>
                    <a:pt x="166146" y="36322"/>
                    <a:pt x="145884" y="36322"/>
                  </a:cubicBezTo>
                  <a:cubicBezTo>
                    <a:pt x="125623" y="36322"/>
                    <a:pt x="110224" y="18809"/>
                    <a:pt x="111682" y="0"/>
                  </a:cubicBezTo>
                  <a:lnTo>
                    <a:pt x="108035" y="0"/>
                  </a:lnTo>
                  <a:cubicBezTo>
                    <a:pt x="102443" y="11351"/>
                    <a:pt x="90773" y="19215"/>
                    <a:pt x="77237" y="19215"/>
                  </a:cubicBezTo>
                  <a:cubicBezTo>
                    <a:pt x="63784" y="19215"/>
                    <a:pt x="52032" y="11351"/>
                    <a:pt x="46440" y="0"/>
                  </a:cubicBezTo>
                  <a:lnTo>
                    <a:pt x="25773" y="0"/>
                  </a:lnTo>
                  <a:cubicBezTo>
                    <a:pt x="11590" y="0"/>
                    <a:pt x="0" y="11513"/>
                    <a:pt x="0" y="25782"/>
                  </a:cubicBezTo>
                  <a:lnTo>
                    <a:pt x="0" y="137341"/>
                  </a:lnTo>
                  <a:lnTo>
                    <a:pt x="47899" y="137341"/>
                  </a:lnTo>
                  <a:lnTo>
                    <a:pt x="73671" y="111559"/>
                  </a:lnTo>
                  <a:lnTo>
                    <a:pt x="42874" y="111559"/>
                  </a:lnTo>
                  <a:lnTo>
                    <a:pt x="42874" y="94372"/>
                  </a:lnTo>
                  <a:lnTo>
                    <a:pt x="128703" y="94372"/>
                  </a:lnTo>
                  <a:lnTo>
                    <a:pt x="128703" y="111559"/>
                  </a:lnTo>
                  <a:lnTo>
                    <a:pt x="97904" y="111559"/>
                  </a:lnTo>
                  <a:lnTo>
                    <a:pt x="72131" y="137341"/>
                  </a:lnTo>
                  <a:lnTo>
                    <a:pt x="168010" y="137341"/>
                  </a:lnTo>
                  <a:lnTo>
                    <a:pt x="193783" y="111559"/>
                  </a:lnTo>
                  <a:lnTo>
                    <a:pt x="162985" y="111559"/>
                  </a:lnTo>
                  <a:lnTo>
                    <a:pt x="162985" y="94372"/>
                  </a:lnTo>
                  <a:lnTo>
                    <a:pt x="248814" y="94372"/>
                  </a:lnTo>
                  <a:lnTo>
                    <a:pt x="248814" y="111559"/>
                  </a:lnTo>
                  <a:lnTo>
                    <a:pt x="218016" y="111559"/>
                  </a:lnTo>
                  <a:lnTo>
                    <a:pt x="192243" y="137341"/>
                  </a:lnTo>
                  <a:lnTo>
                    <a:pt x="291688" y="137341"/>
                  </a:lnTo>
                  <a:lnTo>
                    <a:pt x="291688" y="25782"/>
                  </a:lnTo>
                  <a:cubicBezTo>
                    <a:pt x="291688" y="11594"/>
                    <a:pt x="280179" y="0"/>
                    <a:pt x="265996" y="0"/>
                  </a:cubicBezTo>
                  <a:lnTo>
                    <a:pt x="26599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48"/>
            <p:cNvSpPr/>
            <p:nvPr/>
          </p:nvSpPr>
          <p:spPr>
            <a:xfrm>
              <a:off x="6968679" y="3512459"/>
              <a:ext cx="34363" cy="51563"/>
            </a:xfrm>
            <a:custGeom>
              <a:avLst/>
              <a:gdLst/>
              <a:ahLst/>
              <a:cxnLst/>
              <a:rect l="l" t="t" r="r" b="b"/>
              <a:pathLst>
                <a:path w="34363" h="51563" extrusionOk="0">
                  <a:moveTo>
                    <a:pt x="17182" y="51564"/>
                  </a:moveTo>
                  <a:cubicBezTo>
                    <a:pt x="26664" y="51564"/>
                    <a:pt x="34364" y="43862"/>
                    <a:pt x="34364" y="34376"/>
                  </a:cubicBezTo>
                  <a:cubicBezTo>
                    <a:pt x="34364" y="24890"/>
                    <a:pt x="17182" y="0"/>
                    <a:pt x="17182" y="0"/>
                  </a:cubicBezTo>
                  <a:cubicBezTo>
                    <a:pt x="17182" y="0"/>
                    <a:pt x="0" y="24890"/>
                    <a:pt x="0" y="34376"/>
                  </a:cubicBezTo>
                  <a:cubicBezTo>
                    <a:pt x="81" y="43862"/>
                    <a:pt x="7700" y="51564"/>
                    <a:pt x="17182" y="51564"/>
                  </a:cubicBezTo>
                  <a:lnTo>
                    <a:pt x="17182" y="515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48"/>
            <p:cNvSpPr/>
            <p:nvPr/>
          </p:nvSpPr>
          <p:spPr>
            <a:xfrm>
              <a:off x="6900032" y="3495271"/>
              <a:ext cx="34364" cy="51563"/>
            </a:xfrm>
            <a:custGeom>
              <a:avLst/>
              <a:gdLst/>
              <a:ahLst/>
              <a:cxnLst/>
              <a:rect l="l" t="t" r="r" b="b"/>
              <a:pathLst>
                <a:path w="34364" h="51563" extrusionOk="0">
                  <a:moveTo>
                    <a:pt x="17182" y="51564"/>
                  </a:moveTo>
                  <a:cubicBezTo>
                    <a:pt x="26665" y="51564"/>
                    <a:pt x="34364" y="43862"/>
                    <a:pt x="34364" y="34376"/>
                  </a:cubicBezTo>
                  <a:cubicBezTo>
                    <a:pt x="34364" y="24890"/>
                    <a:pt x="17182" y="0"/>
                    <a:pt x="17182" y="0"/>
                  </a:cubicBezTo>
                  <a:cubicBezTo>
                    <a:pt x="17182" y="0"/>
                    <a:pt x="0" y="24890"/>
                    <a:pt x="0" y="34376"/>
                  </a:cubicBezTo>
                  <a:cubicBezTo>
                    <a:pt x="0" y="43862"/>
                    <a:pt x="7700" y="51564"/>
                    <a:pt x="17182" y="51564"/>
                  </a:cubicBezTo>
                  <a:lnTo>
                    <a:pt x="17182" y="515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48"/>
            <p:cNvSpPr/>
            <p:nvPr/>
          </p:nvSpPr>
          <p:spPr>
            <a:xfrm>
              <a:off x="7037326" y="3495271"/>
              <a:ext cx="34363" cy="51563"/>
            </a:xfrm>
            <a:custGeom>
              <a:avLst/>
              <a:gdLst/>
              <a:ahLst/>
              <a:cxnLst/>
              <a:rect l="l" t="t" r="r" b="b"/>
              <a:pathLst>
                <a:path w="34363" h="51563" extrusionOk="0">
                  <a:moveTo>
                    <a:pt x="17182" y="51564"/>
                  </a:moveTo>
                  <a:cubicBezTo>
                    <a:pt x="26665" y="51564"/>
                    <a:pt x="34364" y="43862"/>
                    <a:pt x="34364" y="34376"/>
                  </a:cubicBezTo>
                  <a:cubicBezTo>
                    <a:pt x="34364" y="24890"/>
                    <a:pt x="17182" y="0"/>
                    <a:pt x="17182" y="0"/>
                  </a:cubicBezTo>
                  <a:cubicBezTo>
                    <a:pt x="17182" y="0"/>
                    <a:pt x="0" y="24890"/>
                    <a:pt x="0" y="34376"/>
                  </a:cubicBezTo>
                  <a:cubicBezTo>
                    <a:pt x="81" y="43862"/>
                    <a:pt x="7700" y="51564"/>
                    <a:pt x="17182" y="51564"/>
                  </a:cubicBezTo>
                  <a:lnTo>
                    <a:pt x="17182" y="515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0" name="Google Shape;700;p48"/>
          <p:cNvGrpSpPr/>
          <p:nvPr/>
        </p:nvGrpSpPr>
        <p:grpSpPr>
          <a:xfrm>
            <a:off x="6244049" y="2225221"/>
            <a:ext cx="320168" cy="340225"/>
            <a:chOff x="6840463" y="2982147"/>
            <a:chExt cx="274587" cy="291788"/>
          </a:xfrm>
        </p:grpSpPr>
        <p:sp>
          <p:nvSpPr>
            <p:cNvPr id="701" name="Google Shape;701;p48"/>
            <p:cNvSpPr/>
            <p:nvPr/>
          </p:nvSpPr>
          <p:spPr>
            <a:xfrm>
              <a:off x="6840463" y="2982147"/>
              <a:ext cx="274587" cy="85858"/>
            </a:xfrm>
            <a:custGeom>
              <a:avLst/>
              <a:gdLst/>
              <a:ahLst/>
              <a:cxnLst/>
              <a:rect l="l" t="t" r="r" b="b"/>
              <a:pathLst>
                <a:path w="274587" h="85858" extrusionOk="0">
                  <a:moveTo>
                    <a:pt x="223122" y="0"/>
                  </a:moveTo>
                  <a:lnTo>
                    <a:pt x="223122" y="34376"/>
                  </a:lnTo>
                  <a:lnTo>
                    <a:pt x="205940" y="34376"/>
                  </a:lnTo>
                  <a:lnTo>
                    <a:pt x="205940" y="17188"/>
                  </a:lnTo>
                  <a:lnTo>
                    <a:pt x="68647" y="17188"/>
                  </a:lnTo>
                  <a:lnTo>
                    <a:pt x="68647" y="34376"/>
                  </a:lnTo>
                  <a:lnTo>
                    <a:pt x="51465" y="34376"/>
                  </a:lnTo>
                  <a:lnTo>
                    <a:pt x="51465" y="0"/>
                  </a:lnTo>
                  <a:lnTo>
                    <a:pt x="0" y="0"/>
                  </a:lnTo>
                  <a:lnTo>
                    <a:pt x="0" y="85858"/>
                  </a:lnTo>
                  <a:lnTo>
                    <a:pt x="51465" y="85858"/>
                  </a:lnTo>
                  <a:lnTo>
                    <a:pt x="51465" y="51483"/>
                  </a:lnTo>
                  <a:lnTo>
                    <a:pt x="68647" y="51483"/>
                  </a:lnTo>
                  <a:lnTo>
                    <a:pt x="68647" y="77265"/>
                  </a:lnTo>
                  <a:lnTo>
                    <a:pt x="205940" y="77265"/>
                  </a:lnTo>
                  <a:lnTo>
                    <a:pt x="205940" y="51483"/>
                  </a:lnTo>
                  <a:lnTo>
                    <a:pt x="223122" y="51483"/>
                  </a:lnTo>
                  <a:lnTo>
                    <a:pt x="223122" y="85858"/>
                  </a:lnTo>
                  <a:lnTo>
                    <a:pt x="274587" y="85858"/>
                  </a:lnTo>
                  <a:lnTo>
                    <a:pt x="274587" y="0"/>
                  </a:lnTo>
                  <a:lnTo>
                    <a:pt x="22312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48"/>
            <p:cNvSpPr/>
            <p:nvPr/>
          </p:nvSpPr>
          <p:spPr>
            <a:xfrm>
              <a:off x="6840544" y="3136595"/>
              <a:ext cx="274424" cy="137340"/>
            </a:xfrm>
            <a:custGeom>
              <a:avLst/>
              <a:gdLst/>
              <a:ahLst/>
              <a:cxnLst/>
              <a:rect l="l" t="t" r="r" b="b"/>
              <a:pathLst>
                <a:path w="274424" h="137340" extrusionOk="0">
                  <a:moveTo>
                    <a:pt x="223041" y="85858"/>
                  </a:moveTo>
                  <a:lnTo>
                    <a:pt x="161526" y="85858"/>
                  </a:lnTo>
                  <a:cubicBezTo>
                    <a:pt x="158933" y="78562"/>
                    <a:pt x="153178" y="72724"/>
                    <a:pt x="145803" y="70130"/>
                  </a:cubicBezTo>
                  <a:lnTo>
                    <a:pt x="145803" y="51482"/>
                  </a:lnTo>
                  <a:lnTo>
                    <a:pt x="171576" y="51482"/>
                  </a:lnTo>
                  <a:lnTo>
                    <a:pt x="171576" y="0"/>
                  </a:lnTo>
                  <a:lnTo>
                    <a:pt x="102930" y="0"/>
                  </a:lnTo>
                  <a:lnTo>
                    <a:pt x="102930" y="51482"/>
                  </a:lnTo>
                  <a:lnTo>
                    <a:pt x="128703" y="51482"/>
                  </a:lnTo>
                  <a:lnTo>
                    <a:pt x="128703" y="70130"/>
                  </a:lnTo>
                  <a:cubicBezTo>
                    <a:pt x="121408" y="72724"/>
                    <a:pt x="115573" y="78481"/>
                    <a:pt x="112979" y="85858"/>
                  </a:cubicBezTo>
                  <a:lnTo>
                    <a:pt x="51465" y="85858"/>
                  </a:lnTo>
                  <a:lnTo>
                    <a:pt x="51465" y="51482"/>
                  </a:lnTo>
                  <a:lnTo>
                    <a:pt x="0" y="51482"/>
                  </a:lnTo>
                  <a:lnTo>
                    <a:pt x="0" y="137341"/>
                  </a:lnTo>
                  <a:lnTo>
                    <a:pt x="51465" y="137341"/>
                  </a:lnTo>
                  <a:lnTo>
                    <a:pt x="51465" y="102965"/>
                  </a:lnTo>
                  <a:lnTo>
                    <a:pt x="112979" y="102965"/>
                  </a:lnTo>
                  <a:cubicBezTo>
                    <a:pt x="116546" y="112938"/>
                    <a:pt x="126028" y="120153"/>
                    <a:pt x="137212" y="120153"/>
                  </a:cubicBezTo>
                  <a:cubicBezTo>
                    <a:pt x="148397" y="120153"/>
                    <a:pt x="157960" y="112938"/>
                    <a:pt x="161445" y="102965"/>
                  </a:cubicBezTo>
                  <a:lnTo>
                    <a:pt x="222960" y="102965"/>
                  </a:lnTo>
                  <a:lnTo>
                    <a:pt x="222960" y="137341"/>
                  </a:lnTo>
                  <a:lnTo>
                    <a:pt x="274425" y="137341"/>
                  </a:lnTo>
                  <a:lnTo>
                    <a:pt x="274425" y="51564"/>
                  </a:lnTo>
                  <a:lnTo>
                    <a:pt x="222960" y="51564"/>
                  </a:lnTo>
                  <a:lnTo>
                    <a:pt x="222960" y="85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48"/>
            <p:cNvSpPr/>
            <p:nvPr/>
          </p:nvSpPr>
          <p:spPr>
            <a:xfrm>
              <a:off x="6912757" y="3076518"/>
              <a:ext cx="130080" cy="42888"/>
            </a:xfrm>
            <a:custGeom>
              <a:avLst/>
              <a:gdLst/>
              <a:ahLst/>
              <a:cxnLst/>
              <a:rect l="l" t="t" r="r" b="b"/>
              <a:pathLst>
                <a:path w="130080" h="42888" extrusionOk="0">
                  <a:moveTo>
                    <a:pt x="130080" y="0"/>
                  </a:moveTo>
                  <a:lnTo>
                    <a:pt x="0" y="0"/>
                  </a:lnTo>
                  <a:lnTo>
                    <a:pt x="24557" y="42889"/>
                  </a:lnTo>
                  <a:lnTo>
                    <a:pt x="105604" y="42889"/>
                  </a:lnTo>
                  <a:lnTo>
                    <a:pt x="13008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4" name="Google Shape;704;p48"/>
          <p:cNvGrpSpPr/>
          <p:nvPr/>
        </p:nvGrpSpPr>
        <p:grpSpPr>
          <a:xfrm>
            <a:off x="5496927" y="3851198"/>
            <a:ext cx="340201" cy="340320"/>
            <a:chOff x="6199706" y="4376638"/>
            <a:chExt cx="291768" cy="291870"/>
          </a:xfrm>
        </p:grpSpPr>
        <p:sp>
          <p:nvSpPr>
            <p:cNvPr id="705" name="Google Shape;705;p48"/>
            <p:cNvSpPr/>
            <p:nvPr/>
          </p:nvSpPr>
          <p:spPr>
            <a:xfrm>
              <a:off x="6199706" y="4642727"/>
              <a:ext cx="291768" cy="25781"/>
            </a:xfrm>
            <a:custGeom>
              <a:avLst/>
              <a:gdLst/>
              <a:ahLst/>
              <a:cxnLst/>
              <a:rect l="l" t="t" r="r" b="b"/>
              <a:pathLst>
                <a:path w="291768" h="25781" extrusionOk="0">
                  <a:moveTo>
                    <a:pt x="0" y="0"/>
                  </a:moveTo>
                  <a:lnTo>
                    <a:pt x="291769" y="0"/>
                  </a:lnTo>
                  <a:lnTo>
                    <a:pt x="291769"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48"/>
            <p:cNvSpPr/>
            <p:nvPr/>
          </p:nvSpPr>
          <p:spPr>
            <a:xfrm>
              <a:off x="6225479" y="4419527"/>
              <a:ext cx="68646" cy="25781"/>
            </a:xfrm>
            <a:custGeom>
              <a:avLst/>
              <a:gdLst/>
              <a:ahLst/>
              <a:cxnLst/>
              <a:rect l="l" t="t" r="r" b="b"/>
              <a:pathLst>
                <a:path w="68646" h="25781" extrusionOk="0">
                  <a:moveTo>
                    <a:pt x="0" y="0"/>
                  </a:moveTo>
                  <a:lnTo>
                    <a:pt x="68646" y="0"/>
                  </a:lnTo>
                  <a:lnTo>
                    <a:pt x="68646"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48"/>
            <p:cNvSpPr/>
            <p:nvPr/>
          </p:nvSpPr>
          <p:spPr>
            <a:xfrm>
              <a:off x="6242661" y="4376638"/>
              <a:ext cx="34363" cy="25781"/>
            </a:xfrm>
            <a:custGeom>
              <a:avLst/>
              <a:gdLst/>
              <a:ahLst/>
              <a:cxnLst/>
              <a:rect l="l" t="t" r="r" b="b"/>
              <a:pathLst>
                <a:path w="34363" h="25781" extrusionOk="0">
                  <a:moveTo>
                    <a:pt x="0" y="0"/>
                  </a:moveTo>
                  <a:lnTo>
                    <a:pt x="34364" y="0"/>
                  </a:lnTo>
                  <a:lnTo>
                    <a:pt x="34364"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48"/>
            <p:cNvSpPr/>
            <p:nvPr/>
          </p:nvSpPr>
          <p:spPr>
            <a:xfrm>
              <a:off x="6397136" y="4419527"/>
              <a:ext cx="68646" cy="25781"/>
            </a:xfrm>
            <a:custGeom>
              <a:avLst/>
              <a:gdLst/>
              <a:ahLst/>
              <a:cxnLst/>
              <a:rect l="l" t="t" r="r" b="b"/>
              <a:pathLst>
                <a:path w="68646" h="25781" extrusionOk="0">
                  <a:moveTo>
                    <a:pt x="0" y="0"/>
                  </a:moveTo>
                  <a:lnTo>
                    <a:pt x="68646" y="0"/>
                  </a:lnTo>
                  <a:lnTo>
                    <a:pt x="68646"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48"/>
            <p:cNvSpPr/>
            <p:nvPr/>
          </p:nvSpPr>
          <p:spPr>
            <a:xfrm>
              <a:off x="6414237" y="4376638"/>
              <a:ext cx="34363" cy="25781"/>
            </a:xfrm>
            <a:custGeom>
              <a:avLst/>
              <a:gdLst/>
              <a:ahLst/>
              <a:cxnLst/>
              <a:rect l="l" t="t" r="r" b="b"/>
              <a:pathLst>
                <a:path w="34363" h="25781" extrusionOk="0">
                  <a:moveTo>
                    <a:pt x="0" y="0"/>
                  </a:moveTo>
                  <a:lnTo>
                    <a:pt x="34364" y="0"/>
                  </a:lnTo>
                  <a:lnTo>
                    <a:pt x="34364"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48"/>
            <p:cNvSpPr/>
            <p:nvPr/>
          </p:nvSpPr>
          <p:spPr>
            <a:xfrm>
              <a:off x="6199706" y="4462416"/>
              <a:ext cx="291768" cy="163123"/>
            </a:xfrm>
            <a:custGeom>
              <a:avLst/>
              <a:gdLst/>
              <a:ahLst/>
              <a:cxnLst/>
              <a:rect l="l" t="t" r="r" b="b"/>
              <a:pathLst>
                <a:path w="291768" h="163123" extrusionOk="0">
                  <a:moveTo>
                    <a:pt x="0" y="0"/>
                  </a:moveTo>
                  <a:lnTo>
                    <a:pt x="0" y="163123"/>
                  </a:lnTo>
                  <a:lnTo>
                    <a:pt x="291769" y="163123"/>
                  </a:lnTo>
                  <a:lnTo>
                    <a:pt x="291769" y="0"/>
                  </a:lnTo>
                  <a:lnTo>
                    <a:pt x="0" y="0"/>
                  </a:lnTo>
                  <a:close/>
                  <a:moveTo>
                    <a:pt x="85828" y="60158"/>
                  </a:moveTo>
                  <a:lnTo>
                    <a:pt x="68647" y="60158"/>
                  </a:lnTo>
                  <a:lnTo>
                    <a:pt x="68647" y="77345"/>
                  </a:lnTo>
                  <a:lnTo>
                    <a:pt x="51465" y="77345"/>
                  </a:lnTo>
                  <a:lnTo>
                    <a:pt x="51465" y="60158"/>
                  </a:lnTo>
                  <a:lnTo>
                    <a:pt x="34283" y="60158"/>
                  </a:lnTo>
                  <a:lnTo>
                    <a:pt x="34283" y="42970"/>
                  </a:lnTo>
                  <a:lnTo>
                    <a:pt x="51465" y="42970"/>
                  </a:lnTo>
                  <a:lnTo>
                    <a:pt x="51465" y="25782"/>
                  </a:lnTo>
                  <a:lnTo>
                    <a:pt x="68647" y="25782"/>
                  </a:lnTo>
                  <a:lnTo>
                    <a:pt x="68647" y="42970"/>
                  </a:lnTo>
                  <a:lnTo>
                    <a:pt x="85828" y="42970"/>
                  </a:lnTo>
                  <a:lnTo>
                    <a:pt x="85828" y="60158"/>
                  </a:lnTo>
                  <a:close/>
                  <a:moveTo>
                    <a:pt x="135916" y="142125"/>
                  </a:moveTo>
                  <a:lnTo>
                    <a:pt x="121652" y="132639"/>
                  </a:lnTo>
                  <a:lnTo>
                    <a:pt x="147100" y="94452"/>
                  </a:lnTo>
                  <a:lnTo>
                    <a:pt x="112736" y="94452"/>
                  </a:lnTo>
                  <a:lnTo>
                    <a:pt x="155934" y="29592"/>
                  </a:lnTo>
                  <a:lnTo>
                    <a:pt x="170199" y="39078"/>
                  </a:lnTo>
                  <a:lnTo>
                    <a:pt x="144750" y="77265"/>
                  </a:lnTo>
                  <a:lnTo>
                    <a:pt x="179114" y="77265"/>
                  </a:lnTo>
                  <a:lnTo>
                    <a:pt x="135916" y="142125"/>
                  </a:lnTo>
                  <a:close/>
                  <a:moveTo>
                    <a:pt x="257486" y="60158"/>
                  </a:moveTo>
                  <a:lnTo>
                    <a:pt x="206021" y="60158"/>
                  </a:lnTo>
                  <a:lnTo>
                    <a:pt x="206021" y="42970"/>
                  </a:lnTo>
                  <a:lnTo>
                    <a:pt x="257486" y="42970"/>
                  </a:lnTo>
                  <a:lnTo>
                    <a:pt x="257486" y="601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1" name="Google Shape;711;p48"/>
          <p:cNvGrpSpPr/>
          <p:nvPr/>
        </p:nvGrpSpPr>
        <p:grpSpPr>
          <a:xfrm>
            <a:off x="5506377" y="3293827"/>
            <a:ext cx="340297" cy="339658"/>
            <a:chOff x="6207811" y="3898619"/>
            <a:chExt cx="291850" cy="291302"/>
          </a:xfrm>
        </p:grpSpPr>
        <p:sp>
          <p:nvSpPr>
            <p:cNvPr id="712" name="Google Shape;712;p48"/>
            <p:cNvSpPr/>
            <p:nvPr/>
          </p:nvSpPr>
          <p:spPr>
            <a:xfrm>
              <a:off x="6207811" y="3898619"/>
              <a:ext cx="291850" cy="291302"/>
            </a:xfrm>
            <a:custGeom>
              <a:avLst/>
              <a:gdLst/>
              <a:ahLst/>
              <a:cxnLst/>
              <a:rect l="l" t="t" r="r" b="b"/>
              <a:pathLst>
                <a:path w="291850" h="291302" extrusionOk="0">
                  <a:moveTo>
                    <a:pt x="273939" y="134828"/>
                  </a:moveTo>
                  <a:lnTo>
                    <a:pt x="291850" y="123721"/>
                  </a:lnTo>
                  <a:lnTo>
                    <a:pt x="277262" y="78399"/>
                  </a:lnTo>
                  <a:lnTo>
                    <a:pt x="256270" y="79778"/>
                  </a:lnTo>
                  <a:cubicBezTo>
                    <a:pt x="252380" y="73292"/>
                    <a:pt x="248003" y="67211"/>
                    <a:pt x="243060" y="61536"/>
                  </a:cubicBezTo>
                  <a:lnTo>
                    <a:pt x="251002" y="41997"/>
                  </a:lnTo>
                  <a:lnTo>
                    <a:pt x="212505" y="13945"/>
                  </a:lnTo>
                  <a:lnTo>
                    <a:pt x="196377" y="27403"/>
                  </a:lnTo>
                  <a:cubicBezTo>
                    <a:pt x="189488" y="24485"/>
                    <a:pt x="182274" y="22133"/>
                    <a:pt x="174899" y="20431"/>
                  </a:cubicBezTo>
                  <a:lnTo>
                    <a:pt x="169793" y="0"/>
                  </a:lnTo>
                  <a:lnTo>
                    <a:pt x="122138" y="0"/>
                  </a:lnTo>
                  <a:lnTo>
                    <a:pt x="117032" y="20431"/>
                  </a:lnTo>
                  <a:cubicBezTo>
                    <a:pt x="109981" y="22052"/>
                    <a:pt x="103173" y="24241"/>
                    <a:pt x="96446" y="26998"/>
                  </a:cubicBezTo>
                  <a:lnTo>
                    <a:pt x="80398" y="13377"/>
                  </a:lnTo>
                  <a:lnTo>
                    <a:pt x="41658" y="41186"/>
                  </a:lnTo>
                  <a:lnTo>
                    <a:pt x="49438" y="60806"/>
                  </a:lnTo>
                  <a:cubicBezTo>
                    <a:pt x="44495" y="66481"/>
                    <a:pt x="39956" y="72562"/>
                    <a:pt x="36066" y="78967"/>
                  </a:cubicBezTo>
                  <a:lnTo>
                    <a:pt x="15075" y="77427"/>
                  </a:lnTo>
                  <a:lnTo>
                    <a:pt x="162" y="122667"/>
                  </a:lnTo>
                  <a:lnTo>
                    <a:pt x="17992" y="133936"/>
                  </a:lnTo>
                  <a:cubicBezTo>
                    <a:pt x="17344" y="141152"/>
                    <a:pt x="17263" y="148692"/>
                    <a:pt x="17912" y="156475"/>
                  </a:cubicBezTo>
                  <a:lnTo>
                    <a:pt x="0" y="167582"/>
                  </a:lnTo>
                  <a:lnTo>
                    <a:pt x="14588" y="212903"/>
                  </a:lnTo>
                  <a:lnTo>
                    <a:pt x="35580" y="211525"/>
                  </a:lnTo>
                  <a:cubicBezTo>
                    <a:pt x="39470" y="218011"/>
                    <a:pt x="43846" y="224091"/>
                    <a:pt x="48790" y="229767"/>
                  </a:cubicBezTo>
                  <a:lnTo>
                    <a:pt x="40847" y="249306"/>
                  </a:lnTo>
                  <a:lnTo>
                    <a:pt x="79345" y="277358"/>
                  </a:lnTo>
                  <a:lnTo>
                    <a:pt x="95473" y="263899"/>
                  </a:lnTo>
                  <a:cubicBezTo>
                    <a:pt x="102362" y="266818"/>
                    <a:pt x="109576" y="269169"/>
                    <a:pt x="116951" y="270872"/>
                  </a:cubicBezTo>
                  <a:lnTo>
                    <a:pt x="122057" y="291303"/>
                  </a:lnTo>
                  <a:lnTo>
                    <a:pt x="169712" y="291303"/>
                  </a:lnTo>
                  <a:lnTo>
                    <a:pt x="174818" y="270872"/>
                  </a:lnTo>
                  <a:cubicBezTo>
                    <a:pt x="181869" y="269250"/>
                    <a:pt x="188677" y="267061"/>
                    <a:pt x="195404" y="264305"/>
                  </a:cubicBezTo>
                  <a:lnTo>
                    <a:pt x="211451" y="277925"/>
                  </a:lnTo>
                  <a:lnTo>
                    <a:pt x="250192" y="250117"/>
                  </a:lnTo>
                  <a:lnTo>
                    <a:pt x="242411" y="230496"/>
                  </a:lnTo>
                  <a:cubicBezTo>
                    <a:pt x="247355" y="224821"/>
                    <a:pt x="251894" y="218740"/>
                    <a:pt x="255784" y="212336"/>
                  </a:cubicBezTo>
                  <a:lnTo>
                    <a:pt x="276775" y="213876"/>
                  </a:lnTo>
                  <a:lnTo>
                    <a:pt x="291688" y="168636"/>
                  </a:lnTo>
                  <a:lnTo>
                    <a:pt x="273857" y="157367"/>
                  </a:lnTo>
                  <a:cubicBezTo>
                    <a:pt x="274506" y="150070"/>
                    <a:pt x="274587" y="142530"/>
                    <a:pt x="273939" y="134828"/>
                  </a:cubicBezTo>
                  <a:lnTo>
                    <a:pt x="273939" y="134828"/>
                  </a:lnTo>
                  <a:close/>
                  <a:moveTo>
                    <a:pt x="58921" y="182662"/>
                  </a:moveTo>
                  <a:lnTo>
                    <a:pt x="53653" y="166366"/>
                  </a:lnTo>
                  <a:lnTo>
                    <a:pt x="69944" y="161096"/>
                  </a:lnTo>
                  <a:lnTo>
                    <a:pt x="75211" y="177392"/>
                  </a:lnTo>
                  <a:lnTo>
                    <a:pt x="58921" y="182662"/>
                  </a:lnTo>
                  <a:close/>
                  <a:moveTo>
                    <a:pt x="70025" y="129720"/>
                  </a:moveTo>
                  <a:lnTo>
                    <a:pt x="53734" y="124369"/>
                  </a:lnTo>
                  <a:lnTo>
                    <a:pt x="59083" y="108073"/>
                  </a:lnTo>
                  <a:lnTo>
                    <a:pt x="75374" y="113424"/>
                  </a:lnTo>
                  <a:lnTo>
                    <a:pt x="70025" y="129720"/>
                  </a:lnTo>
                  <a:close/>
                  <a:moveTo>
                    <a:pt x="137375" y="51320"/>
                  </a:moveTo>
                  <a:lnTo>
                    <a:pt x="154475" y="51320"/>
                  </a:lnTo>
                  <a:lnTo>
                    <a:pt x="154475" y="68427"/>
                  </a:lnTo>
                  <a:lnTo>
                    <a:pt x="137375" y="68427"/>
                  </a:lnTo>
                  <a:lnTo>
                    <a:pt x="137375" y="51320"/>
                  </a:lnTo>
                  <a:close/>
                  <a:moveTo>
                    <a:pt x="97743" y="64130"/>
                  </a:moveTo>
                  <a:lnTo>
                    <a:pt x="107792" y="77994"/>
                  </a:lnTo>
                  <a:lnTo>
                    <a:pt x="93933" y="88047"/>
                  </a:lnTo>
                  <a:lnTo>
                    <a:pt x="83883" y="74184"/>
                  </a:lnTo>
                  <a:lnTo>
                    <a:pt x="97743" y="64130"/>
                  </a:lnTo>
                  <a:close/>
                  <a:moveTo>
                    <a:pt x="97419" y="226767"/>
                  </a:moveTo>
                  <a:lnTo>
                    <a:pt x="83559" y="216714"/>
                  </a:lnTo>
                  <a:lnTo>
                    <a:pt x="93609" y="202850"/>
                  </a:lnTo>
                  <a:lnTo>
                    <a:pt x="107468" y="212903"/>
                  </a:lnTo>
                  <a:lnTo>
                    <a:pt x="97419" y="226767"/>
                  </a:lnTo>
                  <a:close/>
                  <a:moveTo>
                    <a:pt x="154475" y="239820"/>
                  </a:moveTo>
                  <a:lnTo>
                    <a:pt x="137375" y="239820"/>
                  </a:lnTo>
                  <a:lnTo>
                    <a:pt x="137375" y="222713"/>
                  </a:lnTo>
                  <a:lnTo>
                    <a:pt x="154475" y="222713"/>
                  </a:lnTo>
                  <a:lnTo>
                    <a:pt x="154475" y="239820"/>
                  </a:lnTo>
                  <a:close/>
                  <a:moveTo>
                    <a:pt x="145884" y="205525"/>
                  </a:moveTo>
                  <a:cubicBezTo>
                    <a:pt x="112817" y="205525"/>
                    <a:pt x="85910" y="178608"/>
                    <a:pt x="85910" y="145530"/>
                  </a:cubicBezTo>
                  <a:cubicBezTo>
                    <a:pt x="85910" y="112451"/>
                    <a:pt x="112817" y="85534"/>
                    <a:pt x="145884" y="85534"/>
                  </a:cubicBezTo>
                  <a:cubicBezTo>
                    <a:pt x="178952" y="85534"/>
                    <a:pt x="205859" y="112451"/>
                    <a:pt x="205859" y="145530"/>
                  </a:cubicBezTo>
                  <a:cubicBezTo>
                    <a:pt x="205859" y="178608"/>
                    <a:pt x="178952" y="205525"/>
                    <a:pt x="145884" y="205525"/>
                  </a:cubicBezTo>
                  <a:lnTo>
                    <a:pt x="145884" y="205525"/>
                  </a:lnTo>
                  <a:close/>
                  <a:moveTo>
                    <a:pt x="194026" y="227010"/>
                  </a:moveTo>
                  <a:lnTo>
                    <a:pt x="183977" y="213146"/>
                  </a:lnTo>
                  <a:lnTo>
                    <a:pt x="197835" y="203093"/>
                  </a:lnTo>
                  <a:lnTo>
                    <a:pt x="207886" y="216957"/>
                  </a:lnTo>
                  <a:lnTo>
                    <a:pt x="194026" y="227010"/>
                  </a:lnTo>
                  <a:close/>
                  <a:moveTo>
                    <a:pt x="198160" y="88291"/>
                  </a:moveTo>
                  <a:lnTo>
                    <a:pt x="184301" y="78237"/>
                  </a:lnTo>
                  <a:lnTo>
                    <a:pt x="194350" y="64374"/>
                  </a:lnTo>
                  <a:lnTo>
                    <a:pt x="208210" y="74427"/>
                  </a:lnTo>
                  <a:lnTo>
                    <a:pt x="198160" y="88291"/>
                  </a:lnTo>
                  <a:close/>
                  <a:moveTo>
                    <a:pt x="232767" y="183067"/>
                  </a:moveTo>
                  <a:lnTo>
                    <a:pt x="216477" y="177716"/>
                  </a:lnTo>
                  <a:lnTo>
                    <a:pt x="221825" y="161421"/>
                  </a:lnTo>
                  <a:lnTo>
                    <a:pt x="238116" y="166772"/>
                  </a:lnTo>
                  <a:lnTo>
                    <a:pt x="232767" y="183067"/>
                  </a:lnTo>
                  <a:close/>
                  <a:moveTo>
                    <a:pt x="221907" y="130045"/>
                  </a:moveTo>
                  <a:lnTo>
                    <a:pt x="216638" y="113748"/>
                  </a:lnTo>
                  <a:lnTo>
                    <a:pt x="232929" y="108479"/>
                  </a:lnTo>
                  <a:lnTo>
                    <a:pt x="238197" y="124774"/>
                  </a:lnTo>
                  <a:lnTo>
                    <a:pt x="221907" y="1300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48"/>
            <p:cNvSpPr/>
            <p:nvPr/>
          </p:nvSpPr>
          <p:spPr>
            <a:xfrm>
              <a:off x="6310902" y="4001341"/>
              <a:ext cx="85585" cy="85615"/>
            </a:xfrm>
            <a:custGeom>
              <a:avLst/>
              <a:gdLst/>
              <a:ahLst/>
              <a:cxnLst/>
              <a:rect l="l" t="t" r="r" b="b"/>
              <a:pathLst>
                <a:path w="85585" h="85615" extrusionOk="0">
                  <a:moveTo>
                    <a:pt x="42793" y="0"/>
                  </a:moveTo>
                  <a:cubicBezTo>
                    <a:pt x="19208" y="0"/>
                    <a:pt x="0" y="19215"/>
                    <a:pt x="0" y="42808"/>
                  </a:cubicBezTo>
                  <a:cubicBezTo>
                    <a:pt x="0" y="66401"/>
                    <a:pt x="19208" y="85615"/>
                    <a:pt x="42793" y="85615"/>
                  </a:cubicBezTo>
                  <a:cubicBezTo>
                    <a:pt x="66377" y="85615"/>
                    <a:pt x="85586" y="66401"/>
                    <a:pt x="85586" y="42808"/>
                  </a:cubicBezTo>
                  <a:cubicBezTo>
                    <a:pt x="85667" y="19215"/>
                    <a:pt x="66459" y="0"/>
                    <a:pt x="42793" y="0"/>
                  </a:cubicBezTo>
                  <a:lnTo>
                    <a:pt x="42793" y="0"/>
                  </a:lnTo>
                  <a:close/>
                  <a:moveTo>
                    <a:pt x="42793" y="59996"/>
                  </a:moveTo>
                  <a:cubicBezTo>
                    <a:pt x="33311" y="59996"/>
                    <a:pt x="25692" y="52294"/>
                    <a:pt x="25692" y="42889"/>
                  </a:cubicBezTo>
                  <a:cubicBezTo>
                    <a:pt x="25692" y="33403"/>
                    <a:pt x="33391" y="25782"/>
                    <a:pt x="42793" y="25782"/>
                  </a:cubicBezTo>
                  <a:cubicBezTo>
                    <a:pt x="52275" y="25782"/>
                    <a:pt x="59894" y="33484"/>
                    <a:pt x="59894" y="42889"/>
                  </a:cubicBezTo>
                  <a:cubicBezTo>
                    <a:pt x="59975" y="52294"/>
                    <a:pt x="52275" y="59996"/>
                    <a:pt x="42793" y="59996"/>
                  </a:cubicBezTo>
                  <a:lnTo>
                    <a:pt x="42793" y="599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4" name="Google Shape;714;p48"/>
          <p:cNvGrpSpPr/>
          <p:nvPr/>
        </p:nvGrpSpPr>
        <p:grpSpPr>
          <a:xfrm>
            <a:off x="5496927" y="2754608"/>
            <a:ext cx="340201" cy="340320"/>
            <a:chOff x="6199706" y="3436167"/>
            <a:chExt cx="291768" cy="291870"/>
          </a:xfrm>
        </p:grpSpPr>
        <p:sp>
          <p:nvSpPr>
            <p:cNvPr id="715" name="Google Shape;715;p48"/>
            <p:cNvSpPr/>
            <p:nvPr/>
          </p:nvSpPr>
          <p:spPr>
            <a:xfrm>
              <a:off x="6336999" y="3487650"/>
              <a:ext cx="17181" cy="17187"/>
            </a:xfrm>
            <a:custGeom>
              <a:avLst/>
              <a:gdLst/>
              <a:ahLst/>
              <a:cxnLst/>
              <a:rect l="l" t="t" r="r" b="b"/>
              <a:pathLst>
                <a:path w="17181" h="17187" extrusionOk="0">
                  <a:moveTo>
                    <a:pt x="17182" y="8594"/>
                  </a:moveTo>
                  <a:cubicBezTo>
                    <a:pt x="17182" y="13296"/>
                    <a:pt x="13372" y="17188"/>
                    <a:pt x="8591" y="17188"/>
                  </a:cubicBezTo>
                  <a:cubicBezTo>
                    <a:pt x="3890" y="17188"/>
                    <a:pt x="0" y="13377"/>
                    <a:pt x="0" y="8594"/>
                  </a:cubicBezTo>
                  <a:cubicBezTo>
                    <a:pt x="0" y="3892"/>
                    <a:pt x="3809" y="0"/>
                    <a:pt x="8591" y="0"/>
                  </a:cubicBezTo>
                  <a:cubicBezTo>
                    <a:pt x="13372"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48"/>
            <p:cNvSpPr/>
            <p:nvPr/>
          </p:nvSpPr>
          <p:spPr>
            <a:xfrm>
              <a:off x="6336999" y="3659286"/>
              <a:ext cx="17181" cy="17188"/>
            </a:xfrm>
            <a:custGeom>
              <a:avLst/>
              <a:gdLst/>
              <a:ahLst/>
              <a:cxnLst/>
              <a:rect l="l" t="t" r="r" b="b"/>
              <a:pathLst>
                <a:path w="17181" h="17188" extrusionOk="0">
                  <a:moveTo>
                    <a:pt x="17182" y="8594"/>
                  </a:moveTo>
                  <a:cubicBezTo>
                    <a:pt x="17182" y="13296"/>
                    <a:pt x="13372" y="17188"/>
                    <a:pt x="8591" y="17188"/>
                  </a:cubicBezTo>
                  <a:cubicBezTo>
                    <a:pt x="3890" y="17188"/>
                    <a:pt x="0" y="13378"/>
                    <a:pt x="0" y="8594"/>
                  </a:cubicBezTo>
                  <a:cubicBezTo>
                    <a:pt x="0" y="3892"/>
                    <a:pt x="3809" y="0"/>
                    <a:pt x="8591" y="0"/>
                  </a:cubicBezTo>
                  <a:cubicBezTo>
                    <a:pt x="13372" y="81"/>
                    <a:pt x="17182" y="3892"/>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48"/>
            <p:cNvSpPr/>
            <p:nvPr/>
          </p:nvSpPr>
          <p:spPr>
            <a:xfrm>
              <a:off x="6251171" y="3659286"/>
              <a:ext cx="17181" cy="17188"/>
            </a:xfrm>
            <a:custGeom>
              <a:avLst/>
              <a:gdLst/>
              <a:ahLst/>
              <a:cxnLst/>
              <a:rect l="l" t="t" r="r" b="b"/>
              <a:pathLst>
                <a:path w="17181" h="17188" extrusionOk="0">
                  <a:moveTo>
                    <a:pt x="17182" y="8594"/>
                  </a:moveTo>
                  <a:cubicBezTo>
                    <a:pt x="17182" y="13296"/>
                    <a:pt x="13373" y="17188"/>
                    <a:pt x="8591" y="17188"/>
                  </a:cubicBezTo>
                  <a:cubicBezTo>
                    <a:pt x="3891" y="17188"/>
                    <a:pt x="0" y="13378"/>
                    <a:pt x="0" y="8594"/>
                  </a:cubicBezTo>
                  <a:cubicBezTo>
                    <a:pt x="0" y="3892"/>
                    <a:pt x="3809" y="0"/>
                    <a:pt x="8591" y="0"/>
                  </a:cubicBezTo>
                  <a:cubicBezTo>
                    <a:pt x="13373" y="81"/>
                    <a:pt x="17182" y="3892"/>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48"/>
            <p:cNvSpPr/>
            <p:nvPr/>
          </p:nvSpPr>
          <p:spPr>
            <a:xfrm>
              <a:off x="6251171" y="3487650"/>
              <a:ext cx="17181" cy="17187"/>
            </a:xfrm>
            <a:custGeom>
              <a:avLst/>
              <a:gdLst/>
              <a:ahLst/>
              <a:cxnLst/>
              <a:rect l="l" t="t" r="r" b="b"/>
              <a:pathLst>
                <a:path w="17181" h="17187" extrusionOk="0">
                  <a:moveTo>
                    <a:pt x="17182" y="8594"/>
                  </a:moveTo>
                  <a:cubicBezTo>
                    <a:pt x="17182" y="13296"/>
                    <a:pt x="13373" y="17188"/>
                    <a:pt x="8591" y="17188"/>
                  </a:cubicBezTo>
                  <a:cubicBezTo>
                    <a:pt x="3891" y="17188"/>
                    <a:pt x="0" y="13377"/>
                    <a:pt x="0" y="8594"/>
                  </a:cubicBezTo>
                  <a:cubicBezTo>
                    <a:pt x="0" y="3892"/>
                    <a:pt x="3809" y="0"/>
                    <a:pt x="8591" y="0"/>
                  </a:cubicBezTo>
                  <a:cubicBezTo>
                    <a:pt x="13373"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48"/>
            <p:cNvSpPr/>
            <p:nvPr/>
          </p:nvSpPr>
          <p:spPr>
            <a:xfrm>
              <a:off x="6422828" y="3487650"/>
              <a:ext cx="17182" cy="17187"/>
            </a:xfrm>
            <a:custGeom>
              <a:avLst/>
              <a:gdLst/>
              <a:ahLst/>
              <a:cxnLst/>
              <a:rect l="l" t="t" r="r" b="b"/>
              <a:pathLst>
                <a:path w="17182" h="17187" extrusionOk="0">
                  <a:moveTo>
                    <a:pt x="17182" y="8594"/>
                  </a:moveTo>
                  <a:cubicBezTo>
                    <a:pt x="17182" y="13296"/>
                    <a:pt x="13373" y="17188"/>
                    <a:pt x="8591" y="17188"/>
                  </a:cubicBezTo>
                  <a:cubicBezTo>
                    <a:pt x="3891" y="17188"/>
                    <a:pt x="0" y="13377"/>
                    <a:pt x="0" y="8594"/>
                  </a:cubicBezTo>
                  <a:cubicBezTo>
                    <a:pt x="0" y="3892"/>
                    <a:pt x="3809" y="0"/>
                    <a:pt x="8591" y="0"/>
                  </a:cubicBezTo>
                  <a:cubicBezTo>
                    <a:pt x="13373"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48"/>
            <p:cNvSpPr/>
            <p:nvPr/>
          </p:nvSpPr>
          <p:spPr>
            <a:xfrm>
              <a:off x="6422828" y="3659286"/>
              <a:ext cx="17182" cy="17188"/>
            </a:xfrm>
            <a:custGeom>
              <a:avLst/>
              <a:gdLst/>
              <a:ahLst/>
              <a:cxnLst/>
              <a:rect l="l" t="t" r="r" b="b"/>
              <a:pathLst>
                <a:path w="17182" h="17188" extrusionOk="0">
                  <a:moveTo>
                    <a:pt x="17182" y="8594"/>
                  </a:moveTo>
                  <a:cubicBezTo>
                    <a:pt x="17182" y="13296"/>
                    <a:pt x="13373" y="17188"/>
                    <a:pt x="8591" y="17188"/>
                  </a:cubicBezTo>
                  <a:cubicBezTo>
                    <a:pt x="3891" y="17188"/>
                    <a:pt x="0" y="13378"/>
                    <a:pt x="0" y="8594"/>
                  </a:cubicBezTo>
                  <a:cubicBezTo>
                    <a:pt x="0" y="3892"/>
                    <a:pt x="3809" y="0"/>
                    <a:pt x="8591" y="0"/>
                  </a:cubicBezTo>
                  <a:cubicBezTo>
                    <a:pt x="13373" y="81"/>
                    <a:pt x="17182" y="3892"/>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48"/>
            <p:cNvSpPr/>
            <p:nvPr/>
          </p:nvSpPr>
          <p:spPr>
            <a:xfrm>
              <a:off x="6199706" y="3436167"/>
              <a:ext cx="291768" cy="291870"/>
            </a:xfrm>
            <a:custGeom>
              <a:avLst/>
              <a:gdLst/>
              <a:ahLst/>
              <a:cxnLst/>
              <a:rect l="l" t="t" r="r" b="b"/>
              <a:pathLst>
                <a:path w="291768" h="291870" extrusionOk="0">
                  <a:moveTo>
                    <a:pt x="0" y="0"/>
                  </a:moveTo>
                  <a:lnTo>
                    <a:pt x="0" y="291870"/>
                  </a:lnTo>
                  <a:lnTo>
                    <a:pt x="291769" y="291870"/>
                  </a:lnTo>
                  <a:lnTo>
                    <a:pt x="291769" y="0"/>
                  </a:lnTo>
                  <a:lnTo>
                    <a:pt x="0" y="0"/>
                  </a:lnTo>
                  <a:close/>
                  <a:moveTo>
                    <a:pt x="257486" y="231713"/>
                  </a:moveTo>
                  <a:cubicBezTo>
                    <a:pt x="257486" y="245901"/>
                    <a:pt x="245977" y="257495"/>
                    <a:pt x="231713" y="257495"/>
                  </a:cubicBezTo>
                  <a:cubicBezTo>
                    <a:pt x="217449" y="257495"/>
                    <a:pt x="205940" y="245982"/>
                    <a:pt x="205940" y="231713"/>
                  </a:cubicBezTo>
                  <a:cubicBezTo>
                    <a:pt x="205940" y="220524"/>
                    <a:pt x="213153" y="210957"/>
                    <a:pt x="223122" y="207471"/>
                  </a:cubicBezTo>
                  <a:lnTo>
                    <a:pt x="223122" y="154448"/>
                  </a:lnTo>
                  <a:lnTo>
                    <a:pt x="187948" y="154448"/>
                  </a:lnTo>
                  <a:cubicBezTo>
                    <a:pt x="184544" y="171231"/>
                    <a:pt x="171252" y="184527"/>
                    <a:pt x="154475" y="187932"/>
                  </a:cubicBezTo>
                  <a:lnTo>
                    <a:pt x="154475" y="207471"/>
                  </a:lnTo>
                  <a:cubicBezTo>
                    <a:pt x="164444" y="211038"/>
                    <a:pt x="171657" y="220524"/>
                    <a:pt x="171657" y="231713"/>
                  </a:cubicBezTo>
                  <a:cubicBezTo>
                    <a:pt x="171657" y="245901"/>
                    <a:pt x="160149" y="257495"/>
                    <a:pt x="145884" y="257495"/>
                  </a:cubicBezTo>
                  <a:cubicBezTo>
                    <a:pt x="131701" y="257495"/>
                    <a:pt x="120112" y="245982"/>
                    <a:pt x="120112" y="231713"/>
                  </a:cubicBezTo>
                  <a:cubicBezTo>
                    <a:pt x="120112" y="220524"/>
                    <a:pt x="127325" y="210957"/>
                    <a:pt x="137294" y="207471"/>
                  </a:cubicBezTo>
                  <a:lnTo>
                    <a:pt x="137294" y="187932"/>
                  </a:lnTo>
                  <a:cubicBezTo>
                    <a:pt x="120517" y="184527"/>
                    <a:pt x="107225" y="171231"/>
                    <a:pt x="103821" y="154448"/>
                  </a:cubicBezTo>
                  <a:lnTo>
                    <a:pt x="68647" y="154448"/>
                  </a:lnTo>
                  <a:lnTo>
                    <a:pt x="68647" y="207471"/>
                  </a:lnTo>
                  <a:cubicBezTo>
                    <a:pt x="78616" y="211038"/>
                    <a:pt x="85828" y="220524"/>
                    <a:pt x="85828" y="231713"/>
                  </a:cubicBezTo>
                  <a:cubicBezTo>
                    <a:pt x="85828" y="245901"/>
                    <a:pt x="74320" y="257495"/>
                    <a:pt x="60056" y="257495"/>
                  </a:cubicBezTo>
                  <a:cubicBezTo>
                    <a:pt x="45872" y="257495"/>
                    <a:pt x="34283" y="245982"/>
                    <a:pt x="34283" y="231713"/>
                  </a:cubicBezTo>
                  <a:cubicBezTo>
                    <a:pt x="34283" y="220524"/>
                    <a:pt x="41496" y="210957"/>
                    <a:pt x="51465" y="207471"/>
                  </a:cubicBezTo>
                  <a:lnTo>
                    <a:pt x="51465" y="84318"/>
                  </a:lnTo>
                  <a:cubicBezTo>
                    <a:pt x="41496" y="80751"/>
                    <a:pt x="34283" y="71265"/>
                    <a:pt x="34283" y="60077"/>
                  </a:cubicBezTo>
                  <a:cubicBezTo>
                    <a:pt x="34283" y="45889"/>
                    <a:pt x="45792" y="34295"/>
                    <a:pt x="60056" y="34295"/>
                  </a:cubicBezTo>
                  <a:cubicBezTo>
                    <a:pt x="74239" y="34295"/>
                    <a:pt x="85828" y="45807"/>
                    <a:pt x="85828" y="60077"/>
                  </a:cubicBezTo>
                  <a:cubicBezTo>
                    <a:pt x="85828" y="71265"/>
                    <a:pt x="78616" y="80832"/>
                    <a:pt x="68647" y="84318"/>
                  </a:cubicBezTo>
                  <a:lnTo>
                    <a:pt x="68647" y="137341"/>
                  </a:lnTo>
                  <a:lnTo>
                    <a:pt x="103821" y="137341"/>
                  </a:lnTo>
                  <a:cubicBezTo>
                    <a:pt x="107225" y="120559"/>
                    <a:pt x="120517" y="107262"/>
                    <a:pt x="137294" y="103857"/>
                  </a:cubicBezTo>
                  <a:lnTo>
                    <a:pt x="137294" y="84318"/>
                  </a:lnTo>
                  <a:cubicBezTo>
                    <a:pt x="127325" y="80751"/>
                    <a:pt x="120112" y="71265"/>
                    <a:pt x="120112" y="60077"/>
                  </a:cubicBezTo>
                  <a:cubicBezTo>
                    <a:pt x="120112" y="45889"/>
                    <a:pt x="131620" y="34295"/>
                    <a:pt x="145884" y="34295"/>
                  </a:cubicBezTo>
                  <a:cubicBezTo>
                    <a:pt x="160068" y="34295"/>
                    <a:pt x="171657" y="45807"/>
                    <a:pt x="171657" y="60077"/>
                  </a:cubicBezTo>
                  <a:cubicBezTo>
                    <a:pt x="171657" y="71265"/>
                    <a:pt x="164444" y="80832"/>
                    <a:pt x="154475" y="84318"/>
                  </a:cubicBezTo>
                  <a:lnTo>
                    <a:pt x="154475" y="103857"/>
                  </a:lnTo>
                  <a:cubicBezTo>
                    <a:pt x="171252" y="107262"/>
                    <a:pt x="184544" y="120559"/>
                    <a:pt x="187948" y="137341"/>
                  </a:cubicBezTo>
                  <a:lnTo>
                    <a:pt x="223122" y="137341"/>
                  </a:lnTo>
                  <a:lnTo>
                    <a:pt x="223122" y="84318"/>
                  </a:lnTo>
                  <a:cubicBezTo>
                    <a:pt x="213153" y="80751"/>
                    <a:pt x="205940" y="71265"/>
                    <a:pt x="205940" y="60077"/>
                  </a:cubicBezTo>
                  <a:cubicBezTo>
                    <a:pt x="205940" y="45889"/>
                    <a:pt x="217449" y="34295"/>
                    <a:pt x="231713" y="34295"/>
                  </a:cubicBezTo>
                  <a:cubicBezTo>
                    <a:pt x="245977" y="34295"/>
                    <a:pt x="257486" y="45807"/>
                    <a:pt x="257486" y="60077"/>
                  </a:cubicBezTo>
                  <a:cubicBezTo>
                    <a:pt x="257486" y="71265"/>
                    <a:pt x="250273" y="80832"/>
                    <a:pt x="240304" y="84318"/>
                  </a:cubicBezTo>
                  <a:lnTo>
                    <a:pt x="240304" y="207471"/>
                  </a:lnTo>
                  <a:cubicBezTo>
                    <a:pt x="250273" y="211038"/>
                    <a:pt x="257486" y="220524"/>
                    <a:pt x="257486" y="231713"/>
                  </a:cubicBezTo>
                  <a:lnTo>
                    <a:pt x="257486" y="2317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48"/>
            <p:cNvSpPr/>
            <p:nvPr/>
          </p:nvSpPr>
          <p:spPr>
            <a:xfrm>
              <a:off x="6319818" y="3556320"/>
              <a:ext cx="51545" cy="51563"/>
            </a:xfrm>
            <a:custGeom>
              <a:avLst/>
              <a:gdLst/>
              <a:ahLst/>
              <a:cxnLst/>
              <a:rect l="l" t="t" r="r" b="b"/>
              <a:pathLst>
                <a:path w="51545" h="51563" extrusionOk="0">
                  <a:moveTo>
                    <a:pt x="25773" y="0"/>
                  </a:moveTo>
                  <a:cubicBezTo>
                    <a:pt x="11590" y="0"/>
                    <a:pt x="0" y="11513"/>
                    <a:pt x="0" y="25782"/>
                  </a:cubicBezTo>
                  <a:cubicBezTo>
                    <a:pt x="0" y="39970"/>
                    <a:pt x="11509" y="51564"/>
                    <a:pt x="25773" y="51564"/>
                  </a:cubicBezTo>
                  <a:cubicBezTo>
                    <a:pt x="39956" y="51564"/>
                    <a:pt x="51546" y="40051"/>
                    <a:pt x="51546" y="25782"/>
                  </a:cubicBezTo>
                  <a:cubicBezTo>
                    <a:pt x="51546" y="11513"/>
                    <a:pt x="39956" y="0"/>
                    <a:pt x="25773" y="0"/>
                  </a:cubicBezTo>
                  <a:lnTo>
                    <a:pt x="25773" y="0"/>
                  </a:lnTo>
                  <a:close/>
                  <a:moveTo>
                    <a:pt x="34364" y="34295"/>
                  </a:moveTo>
                  <a:lnTo>
                    <a:pt x="17182" y="34295"/>
                  </a:lnTo>
                  <a:lnTo>
                    <a:pt x="17182" y="17107"/>
                  </a:lnTo>
                  <a:lnTo>
                    <a:pt x="34364" y="17107"/>
                  </a:lnTo>
                  <a:lnTo>
                    <a:pt x="34364" y="342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3" name="Google Shape;723;p48"/>
          <p:cNvGrpSpPr/>
          <p:nvPr/>
        </p:nvGrpSpPr>
        <p:grpSpPr>
          <a:xfrm>
            <a:off x="5515826" y="2234674"/>
            <a:ext cx="340201" cy="340320"/>
            <a:chOff x="6215915" y="2990254"/>
            <a:chExt cx="291768" cy="291870"/>
          </a:xfrm>
        </p:grpSpPr>
        <p:sp>
          <p:nvSpPr>
            <p:cNvPr id="724" name="Google Shape;724;p48"/>
            <p:cNvSpPr/>
            <p:nvPr/>
          </p:nvSpPr>
          <p:spPr>
            <a:xfrm>
              <a:off x="6421856" y="3110407"/>
              <a:ext cx="17181" cy="51482"/>
            </a:xfrm>
            <a:custGeom>
              <a:avLst/>
              <a:gdLst/>
              <a:ahLst/>
              <a:cxnLst/>
              <a:rect l="l" t="t" r="r" b="b"/>
              <a:pathLst>
                <a:path w="17181" h="51482" extrusionOk="0">
                  <a:moveTo>
                    <a:pt x="0" y="0"/>
                  </a:moveTo>
                  <a:lnTo>
                    <a:pt x="17182" y="0"/>
                  </a:lnTo>
                  <a:lnTo>
                    <a:pt x="17182" y="51483"/>
                  </a:lnTo>
                  <a:lnTo>
                    <a:pt x="0" y="514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48"/>
            <p:cNvSpPr/>
            <p:nvPr/>
          </p:nvSpPr>
          <p:spPr>
            <a:xfrm>
              <a:off x="6215915" y="3076032"/>
              <a:ext cx="291768" cy="120153"/>
            </a:xfrm>
            <a:custGeom>
              <a:avLst/>
              <a:gdLst/>
              <a:ahLst/>
              <a:cxnLst/>
              <a:rect l="l" t="t" r="r" b="b"/>
              <a:pathLst>
                <a:path w="291768" h="120153" extrusionOk="0">
                  <a:moveTo>
                    <a:pt x="0" y="0"/>
                  </a:moveTo>
                  <a:lnTo>
                    <a:pt x="0" y="120153"/>
                  </a:lnTo>
                  <a:lnTo>
                    <a:pt x="291769" y="120153"/>
                  </a:lnTo>
                  <a:lnTo>
                    <a:pt x="291769" y="0"/>
                  </a:lnTo>
                  <a:lnTo>
                    <a:pt x="0" y="0"/>
                  </a:lnTo>
                  <a:close/>
                  <a:moveTo>
                    <a:pt x="103011" y="34376"/>
                  </a:moveTo>
                  <a:lnTo>
                    <a:pt x="68647" y="34376"/>
                  </a:lnTo>
                  <a:lnTo>
                    <a:pt x="68647" y="51564"/>
                  </a:lnTo>
                  <a:lnTo>
                    <a:pt x="85828" y="51564"/>
                  </a:lnTo>
                  <a:lnTo>
                    <a:pt x="85828" y="68752"/>
                  </a:lnTo>
                  <a:lnTo>
                    <a:pt x="68647" y="68752"/>
                  </a:lnTo>
                  <a:lnTo>
                    <a:pt x="68647" y="85939"/>
                  </a:lnTo>
                  <a:lnTo>
                    <a:pt x="103011" y="85939"/>
                  </a:lnTo>
                  <a:lnTo>
                    <a:pt x="103011" y="103128"/>
                  </a:lnTo>
                  <a:lnTo>
                    <a:pt x="51546" y="103128"/>
                  </a:lnTo>
                  <a:lnTo>
                    <a:pt x="51546" y="17269"/>
                  </a:lnTo>
                  <a:lnTo>
                    <a:pt x="103011" y="17269"/>
                  </a:lnTo>
                  <a:lnTo>
                    <a:pt x="103011" y="34376"/>
                  </a:lnTo>
                  <a:close/>
                  <a:moveTo>
                    <a:pt x="171657" y="34376"/>
                  </a:moveTo>
                  <a:lnTo>
                    <a:pt x="137294" y="34376"/>
                  </a:lnTo>
                  <a:lnTo>
                    <a:pt x="137294" y="85858"/>
                  </a:lnTo>
                  <a:lnTo>
                    <a:pt x="171657" y="85858"/>
                  </a:lnTo>
                  <a:lnTo>
                    <a:pt x="171657" y="103046"/>
                  </a:lnTo>
                  <a:lnTo>
                    <a:pt x="120193" y="103046"/>
                  </a:lnTo>
                  <a:lnTo>
                    <a:pt x="120193" y="17188"/>
                  </a:lnTo>
                  <a:lnTo>
                    <a:pt x="171657" y="17188"/>
                  </a:lnTo>
                  <a:lnTo>
                    <a:pt x="171657" y="34376"/>
                  </a:lnTo>
                  <a:close/>
                  <a:moveTo>
                    <a:pt x="240304" y="103046"/>
                  </a:moveTo>
                  <a:lnTo>
                    <a:pt x="188839" y="103046"/>
                  </a:lnTo>
                  <a:lnTo>
                    <a:pt x="188839" y="17188"/>
                  </a:lnTo>
                  <a:lnTo>
                    <a:pt x="240304" y="17188"/>
                  </a:lnTo>
                  <a:lnTo>
                    <a:pt x="240304" y="1030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48"/>
            <p:cNvSpPr/>
            <p:nvPr/>
          </p:nvSpPr>
          <p:spPr>
            <a:xfrm>
              <a:off x="6473401" y="3024549"/>
              <a:ext cx="17181" cy="34375"/>
            </a:xfrm>
            <a:custGeom>
              <a:avLst/>
              <a:gdLst/>
              <a:ahLst/>
              <a:cxnLst/>
              <a:rect l="l" t="t" r="r" b="b"/>
              <a:pathLst>
                <a:path w="17181" h="34375" extrusionOk="0">
                  <a:moveTo>
                    <a:pt x="0" y="0"/>
                  </a:moveTo>
                  <a:lnTo>
                    <a:pt x="17182" y="0"/>
                  </a:lnTo>
                  <a:lnTo>
                    <a:pt x="17182" y="34376"/>
                  </a:ln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48"/>
            <p:cNvSpPr/>
            <p:nvPr/>
          </p:nvSpPr>
          <p:spPr>
            <a:xfrm>
              <a:off x="6233097" y="3024549"/>
              <a:ext cx="17181" cy="34375"/>
            </a:xfrm>
            <a:custGeom>
              <a:avLst/>
              <a:gdLst/>
              <a:ahLst/>
              <a:cxnLst/>
              <a:rect l="l" t="t" r="r" b="b"/>
              <a:pathLst>
                <a:path w="17181" h="34375" extrusionOk="0">
                  <a:moveTo>
                    <a:pt x="0" y="0"/>
                  </a:moveTo>
                  <a:lnTo>
                    <a:pt x="17182" y="0"/>
                  </a:lnTo>
                  <a:lnTo>
                    <a:pt x="17182" y="34376"/>
                  </a:ln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48"/>
            <p:cNvSpPr/>
            <p:nvPr/>
          </p:nvSpPr>
          <p:spPr>
            <a:xfrm>
              <a:off x="6473401" y="3213454"/>
              <a:ext cx="17181" cy="34375"/>
            </a:xfrm>
            <a:custGeom>
              <a:avLst/>
              <a:gdLst/>
              <a:ahLst/>
              <a:cxnLst/>
              <a:rect l="l" t="t" r="r" b="b"/>
              <a:pathLst>
                <a:path w="17181" h="34375" extrusionOk="0">
                  <a:moveTo>
                    <a:pt x="0" y="0"/>
                  </a:moveTo>
                  <a:lnTo>
                    <a:pt x="17182" y="0"/>
                  </a:lnTo>
                  <a:lnTo>
                    <a:pt x="17182" y="34376"/>
                  </a:ln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48"/>
            <p:cNvSpPr/>
            <p:nvPr/>
          </p:nvSpPr>
          <p:spPr>
            <a:xfrm>
              <a:off x="6233097" y="3213454"/>
              <a:ext cx="17181" cy="34375"/>
            </a:xfrm>
            <a:custGeom>
              <a:avLst/>
              <a:gdLst/>
              <a:ahLst/>
              <a:cxnLst/>
              <a:rect l="l" t="t" r="r" b="b"/>
              <a:pathLst>
                <a:path w="17181" h="34375" extrusionOk="0">
                  <a:moveTo>
                    <a:pt x="0" y="0"/>
                  </a:moveTo>
                  <a:lnTo>
                    <a:pt x="17182" y="0"/>
                  </a:lnTo>
                  <a:lnTo>
                    <a:pt x="17182" y="34376"/>
                  </a:ln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48"/>
            <p:cNvSpPr/>
            <p:nvPr/>
          </p:nvSpPr>
          <p:spPr>
            <a:xfrm>
              <a:off x="6267461" y="2990254"/>
              <a:ext cx="188758" cy="68670"/>
            </a:xfrm>
            <a:custGeom>
              <a:avLst/>
              <a:gdLst/>
              <a:ahLst/>
              <a:cxnLst/>
              <a:rect l="l" t="t" r="r" b="b"/>
              <a:pathLst>
                <a:path w="188758" h="68670" extrusionOk="0">
                  <a:moveTo>
                    <a:pt x="188759" y="0"/>
                  </a:moveTo>
                  <a:lnTo>
                    <a:pt x="0" y="0"/>
                  </a:lnTo>
                  <a:lnTo>
                    <a:pt x="0" y="68671"/>
                  </a:lnTo>
                  <a:lnTo>
                    <a:pt x="188759" y="68671"/>
                  </a:lnTo>
                  <a:lnTo>
                    <a:pt x="188759" y="0"/>
                  </a:lnTo>
                  <a:close/>
                  <a:moveTo>
                    <a:pt x="154394" y="42889"/>
                  </a:moveTo>
                  <a:lnTo>
                    <a:pt x="34283" y="42889"/>
                  </a:lnTo>
                  <a:lnTo>
                    <a:pt x="34283" y="25701"/>
                  </a:lnTo>
                  <a:lnTo>
                    <a:pt x="154394" y="25701"/>
                  </a:lnTo>
                  <a:lnTo>
                    <a:pt x="154394"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48"/>
            <p:cNvSpPr/>
            <p:nvPr/>
          </p:nvSpPr>
          <p:spPr>
            <a:xfrm>
              <a:off x="6267461" y="3213454"/>
              <a:ext cx="188758" cy="68670"/>
            </a:xfrm>
            <a:custGeom>
              <a:avLst/>
              <a:gdLst/>
              <a:ahLst/>
              <a:cxnLst/>
              <a:rect l="l" t="t" r="r" b="b"/>
              <a:pathLst>
                <a:path w="188758" h="68670" extrusionOk="0">
                  <a:moveTo>
                    <a:pt x="0" y="68671"/>
                  </a:moveTo>
                  <a:lnTo>
                    <a:pt x="188759" y="68671"/>
                  </a:lnTo>
                  <a:lnTo>
                    <a:pt x="188759" y="0"/>
                  </a:lnTo>
                  <a:lnTo>
                    <a:pt x="0" y="0"/>
                  </a:lnTo>
                  <a:lnTo>
                    <a:pt x="0" y="68671"/>
                  </a:lnTo>
                  <a:close/>
                  <a:moveTo>
                    <a:pt x="34283" y="25701"/>
                  </a:moveTo>
                  <a:lnTo>
                    <a:pt x="154394" y="25701"/>
                  </a:lnTo>
                  <a:lnTo>
                    <a:pt x="154394" y="42889"/>
                  </a:lnTo>
                  <a:lnTo>
                    <a:pt x="34283" y="42889"/>
                  </a:lnTo>
                  <a:lnTo>
                    <a:pt x="34283" y="257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2" name="Google Shape;732;p48"/>
          <p:cNvGrpSpPr/>
          <p:nvPr/>
        </p:nvGrpSpPr>
        <p:grpSpPr>
          <a:xfrm>
            <a:off x="4798753" y="3860557"/>
            <a:ext cx="300138" cy="340358"/>
            <a:chOff x="5600929" y="4384665"/>
            <a:chExt cx="257408" cy="291902"/>
          </a:xfrm>
        </p:grpSpPr>
        <p:sp>
          <p:nvSpPr>
            <p:cNvPr id="733" name="Google Shape;733;p48"/>
            <p:cNvSpPr/>
            <p:nvPr/>
          </p:nvSpPr>
          <p:spPr>
            <a:xfrm>
              <a:off x="5800712" y="4430067"/>
              <a:ext cx="12318" cy="12323"/>
            </a:xfrm>
            <a:custGeom>
              <a:avLst/>
              <a:gdLst/>
              <a:ahLst/>
              <a:cxnLst/>
              <a:rect l="l" t="t" r="r" b="b"/>
              <a:pathLst>
                <a:path w="12318" h="12323" extrusionOk="0">
                  <a:moveTo>
                    <a:pt x="6159" y="12324"/>
                  </a:moveTo>
                  <a:cubicBezTo>
                    <a:pt x="9563" y="12324"/>
                    <a:pt x="12319" y="9567"/>
                    <a:pt x="12319" y="6162"/>
                  </a:cubicBezTo>
                  <a:cubicBezTo>
                    <a:pt x="12319" y="2757"/>
                    <a:pt x="9563" y="0"/>
                    <a:pt x="6159" y="0"/>
                  </a:cubicBezTo>
                  <a:cubicBezTo>
                    <a:pt x="2755" y="0"/>
                    <a:pt x="0" y="2757"/>
                    <a:pt x="0" y="6162"/>
                  </a:cubicBezTo>
                  <a:cubicBezTo>
                    <a:pt x="0" y="9567"/>
                    <a:pt x="2755" y="12324"/>
                    <a:pt x="6159" y="12324"/>
                  </a:cubicBezTo>
                  <a:lnTo>
                    <a:pt x="6159" y="123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48"/>
            <p:cNvSpPr/>
            <p:nvPr/>
          </p:nvSpPr>
          <p:spPr>
            <a:xfrm>
              <a:off x="5600929" y="4384665"/>
              <a:ext cx="257408" cy="103776"/>
            </a:xfrm>
            <a:custGeom>
              <a:avLst/>
              <a:gdLst/>
              <a:ahLst/>
              <a:cxnLst/>
              <a:rect l="l" t="t" r="r" b="b"/>
              <a:pathLst>
                <a:path w="257408" h="103776" extrusionOk="0">
                  <a:moveTo>
                    <a:pt x="51467" y="103776"/>
                  </a:moveTo>
                  <a:cubicBezTo>
                    <a:pt x="60139" y="103776"/>
                    <a:pt x="68244" y="101668"/>
                    <a:pt x="75375" y="97858"/>
                  </a:cubicBezTo>
                  <a:cubicBezTo>
                    <a:pt x="89154" y="90561"/>
                    <a:pt x="113144" y="86588"/>
                    <a:pt x="128786" y="86588"/>
                  </a:cubicBezTo>
                  <a:cubicBezTo>
                    <a:pt x="144428" y="86588"/>
                    <a:pt x="168174" y="90561"/>
                    <a:pt x="182033" y="97858"/>
                  </a:cubicBezTo>
                  <a:cubicBezTo>
                    <a:pt x="189166" y="101587"/>
                    <a:pt x="197351" y="103776"/>
                    <a:pt x="205942" y="103776"/>
                  </a:cubicBezTo>
                  <a:cubicBezTo>
                    <a:pt x="234471" y="103776"/>
                    <a:pt x="257650" y="80508"/>
                    <a:pt x="257407" y="51888"/>
                  </a:cubicBezTo>
                  <a:cubicBezTo>
                    <a:pt x="257569" y="23269"/>
                    <a:pt x="234471" y="0"/>
                    <a:pt x="205942" y="0"/>
                  </a:cubicBezTo>
                  <a:cubicBezTo>
                    <a:pt x="197270" y="0"/>
                    <a:pt x="189166" y="2108"/>
                    <a:pt x="182033" y="5919"/>
                  </a:cubicBezTo>
                  <a:cubicBezTo>
                    <a:pt x="168255" y="13215"/>
                    <a:pt x="144428" y="17188"/>
                    <a:pt x="128786" y="17188"/>
                  </a:cubicBezTo>
                  <a:cubicBezTo>
                    <a:pt x="113144" y="17188"/>
                    <a:pt x="89235" y="13215"/>
                    <a:pt x="75375" y="5919"/>
                  </a:cubicBezTo>
                  <a:cubicBezTo>
                    <a:pt x="68244" y="2189"/>
                    <a:pt x="60058" y="0"/>
                    <a:pt x="51467" y="0"/>
                  </a:cubicBezTo>
                  <a:cubicBezTo>
                    <a:pt x="22938" y="0"/>
                    <a:pt x="-241" y="23269"/>
                    <a:pt x="2" y="51888"/>
                  </a:cubicBezTo>
                  <a:cubicBezTo>
                    <a:pt x="-160" y="80508"/>
                    <a:pt x="22938" y="103776"/>
                    <a:pt x="51467" y="103776"/>
                  </a:cubicBezTo>
                  <a:lnTo>
                    <a:pt x="51467" y="103776"/>
                  </a:lnTo>
                  <a:close/>
                  <a:moveTo>
                    <a:pt x="205942" y="32917"/>
                  </a:moveTo>
                  <a:cubicBezTo>
                    <a:pt x="216154" y="32917"/>
                    <a:pt x="224502" y="41267"/>
                    <a:pt x="224502" y="51483"/>
                  </a:cubicBezTo>
                  <a:cubicBezTo>
                    <a:pt x="224502" y="61698"/>
                    <a:pt x="216154" y="70049"/>
                    <a:pt x="205942" y="70049"/>
                  </a:cubicBezTo>
                  <a:cubicBezTo>
                    <a:pt x="195649" y="70049"/>
                    <a:pt x="187382" y="61698"/>
                    <a:pt x="187382" y="51483"/>
                  </a:cubicBezTo>
                  <a:cubicBezTo>
                    <a:pt x="187382" y="41267"/>
                    <a:pt x="195730" y="32917"/>
                    <a:pt x="205942" y="32917"/>
                  </a:cubicBezTo>
                  <a:lnTo>
                    <a:pt x="205942" y="32917"/>
                  </a:lnTo>
                  <a:close/>
                  <a:moveTo>
                    <a:pt x="51467" y="32917"/>
                  </a:moveTo>
                  <a:cubicBezTo>
                    <a:pt x="61760" y="32917"/>
                    <a:pt x="70027" y="41267"/>
                    <a:pt x="70027" y="51483"/>
                  </a:cubicBezTo>
                  <a:cubicBezTo>
                    <a:pt x="70027" y="61698"/>
                    <a:pt x="61678" y="70049"/>
                    <a:pt x="51467" y="70049"/>
                  </a:cubicBezTo>
                  <a:cubicBezTo>
                    <a:pt x="41255" y="70049"/>
                    <a:pt x="32907" y="61698"/>
                    <a:pt x="32907" y="51483"/>
                  </a:cubicBezTo>
                  <a:cubicBezTo>
                    <a:pt x="32907" y="41267"/>
                    <a:pt x="41255" y="32917"/>
                    <a:pt x="51467" y="32917"/>
                  </a:cubicBezTo>
                  <a:lnTo>
                    <a:pt x="51467" y="3291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48"/>
            <p:cNvSpPr/>
            <p:nvPr/>
          </p:nvSpPr>
          <p:spPr>
            <a:xfrm>
              <a:off x="5646236" y="4430067"/>
              <a:ext cx="12319" cy="12323"/>
            </a:xfrm>
            <a:custGeom>
              <a:avLst/>
              <a:gdLst/>
              <a:ahLst/>
              <a:cxnLst/>
              <a:rect l="l" t="t" r="r" b="b"/>
              <a:pathLst>
                <a:path w="12319" h="12323" extrusionOk="0">
                  <a:moveTo>
                    <a:pt x="6160" y="12324"/>
                  </a:moveTo>
                  <a:cubicBezTo>
                    <a:pt x="9563" y="12324"/>
                    <a:pt x="12319" y="9567"/>
                    <a:pt x="12319" y="6162"/>
                  </a:cubicBezTo>
                  <a:cubicBezTo>
                    <a:pt x="12319" y="2757"/>
                    <a:pt x="9563" y="0"/>
                    <a:pt x="6160" y="0"/>
                  </a:cubicBezTo>
                  <a:cubicBezTo>
                    <a:pt x="2756" y="0"/>
                    <a:pt x="0" y="2757"/>
                    <a:pt x="0" y="6162"/>
                  </a:cubicBezTo>
                  <a:cubicBezTo>
                    <a:pt x="0" y="9567"/>
                    <a:pt x="2756" y="12324"/>
                    <a:pt x="6160" y="12324"/>
                  </a:cubicBezTo>
                  <a:lnTo>
                    <a:pt x="6160" y="123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48"/>
            <p:cNvSpPr/>
            <p:nvPr/>
          </p:nvSpPr>
          <p:spPr>
            <a:xfrm>
              <a:off x="5792202" y="4618891"/>
              <a:ext cx="12319" cy="12323"/>
            </a:xfrm>
            <a:custGeom>
              <a:avLst/>
              <a:gdLst/>
              <a:ahLst/>
              <a:cxnLst/>
              <a:rect l="l" t="t" r="r" b="b"/>
              <a:pathLst>
                <a:path w="12319" h="12323" extrusionOk="0">
                  <a:moveTo>
                    <a:pt x="12319" y="6162"/>
                  </a:moveTo>
                  <a:cubicBezTo>
                    <a:pt x="12319" y="9567"/>
                    <a:pt x="9564" y="12323"/>
                    <a:pt x="6160" y="12323"/>
                  </a:cubicBezTo>
                  <a:cubicBezTo>
                    <a:pt x="2756" y="12323"/>
                    <a:pt x="0" y="9567"/>
                    <a:pt x="0" y="6162"/>
                  </a:cubicBezTo>
                  <a:cubicBezTo>
                    <a:pt x="0" y="2757"/>
                    <a:pt x="2756" y="0"/>
                    <a:pt x="6160" y="0"/>
                  </a:cubicBezTo>
                  <a:cubicBezTo>
                    <a:pt x="9564" y="0"/>
                    <a:pt x="12319" y="2757"/>
                    <a:pt x="12319" y="6162"/>
                  </a:cubicBezTo>
                  <a:lnTo>
                    <a:pt x="12319" y="61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7" name="Google Shape;737;p48"/>
            <p:cNvGrpSpPr/>
            <p:nvPr/>
          </p:nvGrpSpPr>
          <p:grpSpPr>
            <a:xfrm>
              <a:off x="5600959" y="4539162"/>
              <a:ext cx="251270" cy="137405"/>
              <a:chOff x="5600959" y="4539162"/>
              <a:chExt cx="251270" cy="137405"/>
            </a:xfrm>
          </p:grpSpPr>
          <p:sp>
            <p:nvSpPr>
              <p:cNvPr id="738" name="Google Shape;738;p48"/>
              <p:cNvSpPr/>
              <p:nvPr/>
            </p:nvSpPr>
            <p:spPr>
              <a:xfrm>
                <a:off x="5646318" y="4584594"/>
                <a:ext cx="12319" cy="12406"/>
              </a:xfrm>
              <a:custGeom>
                <a:avLst/>
                <a:gdLst/>
                <a:ahLst/>
                <a:cxnLst/>
                <a:rect l="l" t="t" r="r" b="b"/>
                <a:pathLst>
                  <a:path w="12319" h="12406" extrusionOk="0">
                    <a:moveTo>
                      <a:pt x="12319" y="6164"/>
                    </a:moveTo>
                    <a:cubicBezTo>
                      <a:pt x="12319" y="9569"/>
                      <a:pt x="9563" y="12406"/>
                      <a:pt x="6159" y="12406"/>
                    </a:cubicBezTo>
                    <a:cubicBezTo>
                      <a:pt x="2756" y="12406"/>
                      <a:pt x="0" y="9650"/>
                      <a:pt x="0" y="6164"/>
                    </a:cubicBezTo>
                    <a:cubicBezTo>
                      <a:pt x="0" y="2758"/>
                      <a:pt x="2756" y="2"/>
                      <a:pt x="6159" y="2"/>
                    </a:cubicBezTo>
                    <a:cubicBezTo>
                      <a:pt x="9563" y="-79"/>
                      <a:pt x="12319" y="2677"/>
                      <a:pt x="12319" y="6164"/>
                    </a:cubicBezTo>
                    <a:lnTo>
                      <a:pt x="12319" y="61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48"/>
              <p:cNvSpPr/>
              <p:nvPr/>
            </p:nvSpPr>
            <p:spPr>
              <a:xfrm>
                <a:off x="5600959" y="4539162"/>
                <a:ext cx="251270" cy="137405"/>
              </a:xfrm>
              <a:custGeom>
                <a:avLst/>
                <a:gdLst/>
                <a:ahLst/>
                <a:cxnLst/>
                <a:rect l="l" t="t" r="r" b="b"/>
                <a:pathLst>
                  <a:path w="251270" h="137405" extrusionOk="0">
                    <a:moveTo>
                      <a:pt x="212396" y="35219"/>
                    </a:moveTo>
                    <a:cubicBezTo>
                      <a:pt x="204048" y="33111"/>
                      <a:pt x="195620" y="33192"/>
                      <a:pt x="187758" y="35057"/>
                    </a:cubicBezTo>
                    <a:cubicBezTo>
                      <a:pt x="172602" y="38705"/>
                      <a:pt x="156798" y="38867"/>
                      <a:pt x="141642" y="35057"/>
                    </a:cubicBezTo>
                    <a:cubicBezTo>
                      <a:pt x="126486" y="31246"/>
                      <a:pt x="97634" y="23625"/>
                      <a:pt x="86044" y="13166"/>
                    </a:cubicBezTo>
                    <a:cubicBezTo>
                      <a:pt x="80047" y="7734"/>
                      <a:pt x="72671" y="3681"/>
                      <a:pt x="64324" y="1573"/>
                    </a:cubicBezTo>
                    <a:cubicBezTo>
                      <a:pt x="36605" y="-5400"/>
                      <a:pt x="8482" y="11464"/>
                      <a:pt x="1674" y="39273"/>
                    </a:cubicBezTo>
                    <a:cubicBezTo>
                      <a:pt x="-5539" y="67000"/>
                      <a:pt x="11238" y="95214"/>
                      <a:pt x="38875" y="102187"/>
                    </a:cubicBezTo>
                    <a:cubicBezTo>
                      <a:pt x="47223" y="104295"/>
                      <a:pt x="55651" y="104214"/>
                      <a:pt x="63513" y="102349"/>
                    </a:cubicBezTo>
                    <a:cubicBezTo>
                      <a:pt x="78669" y="98701"/>
                      <a:pt x="102983" y="98539"/>
                      <a:pt x="118139" y="102349"/>
                    </a:cubicBezTo>
                    <a:cubicBezTo>
                      <a:pt x="133295" y="106160"/>
                      <a:pt x="153637" y="113781"/>
                      <a:pt x="165227" y="124239"/>
                    </a:cubicBezTo>
                    <a:cubicBezTo>
                      <a:pt x="171224" y="129671"/>
                      <a:pt x="178600" y="133725"/>
                      <a:pt x="186948" y="135833"/>
                    </a:cubicBezTo>
                    <a:cubicBezTo>
                      <a:pt x="214665" y="142805"/>
                      <a:pt x="242789" y="125942"/>
                      <a:pt x="249597" y="98133"/>
                    </a:cubicBezTo>
                    <a:cubicBezTo>
                      <a:pt x="256810" y="70486"/>
                      <a:pt x="240033" y="42272"/>
                      <a:pt x="212396" y="35219"/>
                    </a:cubicBezTo>
                    <a:lnTo>
                      <a:pt x="212396" y="35219"/>
                    </a:lnTo>
                    <a:close/>
                    <a:moveTo>
                      <a:pt x="51437" y="70162"/>
                    </a:moveTo>
                    <a:cubicBezTo>
                      <a:pt x="41225" y="70162"/>
                      <a:pt x="32877" y="61812"/>
                      <a:pt x="32877" y="51596"/>
                    </a:cubicBezTo>
                    <a:cubicBezTo>
                      <a:pt x="32877" y="41380"/>
                      <a:pt x="41225" y="33030"/>
                      <a:pt x="51437" y="33030"/>
                    </a:cubicBezTo>
                    <a:cubicBezTo>
                      <a:pt x="61730" y="33030"/>
                      <a:pt x="69997" y="41380"/>
                      <a:pt x="69997" y="51596"/>
                    </a:cubicBezTo>
                    <a:cubicBezTo>
                      <a:pt x="70078" y="61812"/>
                      <a:pt x="61730" y="70162"/>
                      <a:pt x="51437" y="70162"/>
                    </a:cubicBezTo>
                    <a:lnTo>
                      <a:pt x="51437" y="70162"/>
                    </a:lnTo>
                    <a:close/>
                    <a:moveTo>
                      <a:pt x="197321" y="104538"/>
                    </a:moveTo>
                    <a:cubicBezTo>
                      <a:pt x="187110" y="104538"/>
                      <a:pt x="178762" y="96187"/>
                      <a:pt x="178762" y="85972"/>
                    </a:cubicBezTo>
                    <a:cubicBezTo>
                      <a:pt x="178762" y="75675"/>
                      <a:pt x="187110" y="67406"/>
                      <a:pt x="197321" y="67406"/>
                    </a:cubicBezTo>
                    <a:cubicBezTo>
                      <a:pt x="207533" y="67406"/>
                      <a:pt x="215881" y="75756"/>
                      <a:pt x="215881" y="85972"/>
                    </a:cubicBezTo>
                    <a:cubicBezTo>
                      <a:pt x="215963" y="96187"/>
                      <a:pt x="207614" y="104538"/>
                      <a:pt x="197321" y="104538"/>
                    </a:cubicBezTo>
                    <a:lnTo>
                      <a:pt x="197321" y="1045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0" name="Google Shape;740;p48"/>
            <p:cNvSpPr/>
            <p:nvPr/>
          </p:nvSpPr>
          <p:spPr>
            <a:xfrm>
              <a:off x="5625650" y="4495819"/>
              <a:ext cx="62973" cy="36402"/>
            </a:xfrm>
            <a:custGeom>
              <a:avLst/>
              <a:gdLst/>
              <a:ahLst/>
              <a:cxnLst/>
              <a:rect l="l" t="t" r="r" b="b"/>
              <a:pathLst>
                <a:path w="62973" h="36402" extrusionOk="0">
                  <a:moveTo>
                    <a:pt x="62974" y="36403"/>
                  </a:moveTo>
                  <a:cubicBezTo>
                    <a:pt x="60461" y="23836"/>
                    <a:pt x="60542" y="11675"/>
                    <a:pt x="62892" y="0"/>
                  </a:cubicBezTo>
                  <a:cubicBezTo>
                    <a:pt x="57138" y="2270"/>
                    <a:pt x="46035" y="9810"/>
                    <a:pt x="26746" y="9810"/>
                  </a:cubicBezTo>
                  <a:cubicBezTo>
                    <a:pt x="17425" y="9810"/>
                    <a:pt x="8348" y="7945"/>
                    <a:pt x="0" y="4378"/>
                  </a:cubicBezTo>
                  <a:cubicBezTo>
                    <a:pt x="1378" y="13458"/>
                    <a:pt x="1378" y="22539"/>
                    <a:pt x="0" y="31700"/>
                  </a:cubicBezTo>
                  <a:cubicBezTo>
                    <a:pt x="20505" y="23025"/>
                    <a:pt x="43928" y="24728"/>
                    <a:pt x="62974" y="36403"/>
                  </a:cubicBezTo>
                  <a:lnTo>
                    <a:pt x="62974" y="364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48"/>
          <p:cNvGrpSpPr/>
          <p:nvPr/>
        </p:nvGrpSpPr>
        <p:grpSpPr>
          <a:xfrm>
            <a:off x="4769271" y="3302808"/>
            <a:ext cx="340296" cy="340322"/>
            <a:chOff x="5575645" y="3906321"/>
            <a:chExt cx="291849" cy="291871"/>
          </a:xfrm>
        </p:grpSpPr>
        <p:sp>
          <p:nvSpPr>
            <p:cNvPr id="742" name="Google Shape;742;p48"/>
            <p:cNvSpPr/>
            <p:nvPr/>
          </p:nvSpPr>
          <p:spPr>
            <a:xfrm>
              <a:off x="5652882" y="3906321"/>
              <a:ext cx="34364" cy="137422"/>
            </a:xfrm>
            <a:custGeom>
              <a:avLst/>
              <a:gdLst/>
              <a:ahLst/>
              <a:cxnLst/>
              <a:rect l="l" t="t" r="r" b="b"/>
              <a:pathLst>
                <a:path w="34364" h="137422" extrusionOk="0">
                  <a:moveTo>
                    <a:pt x="0" y="137422"/>
                  </a:moveTo>
                  <a:lnTo>
                    <a:pt x="17182" y="137422"/>
                  </a:lnTo>
                  <a:cubicBezTo>
                    <a:pt x="17182" y="128828"/>
                    <a:pt x="20100" y="125018"/>
                    <a:pt x="24071" y="119667"/>
                  </a:cubicBezTo>
                  <a:cubicBezTo>
                    <a:pt x="28691" y="113586"/>
                    <a:pt x="34364" y="105965"/>
                    <a:pt x="34364" y="91615"/>
                  </a:cubicBezTo>
                  <a:cubicBezTo>
                    <a:pt x="34364" y="77346"/>
                    <a:pt x="28691" y="69725"/>
                    <a:pt x="24071" y="63563"/>
                  </a:cubicBezTo>
                  <a:cubicBezTo>
                    <a:pt x="20100" y="58212"/>
                    <a:pt x="17182" y="54402"/>
                    <a:pt x="17182" y="45808"/>
                  </a:cubicBezTo>
                  <a:cubicBezTo>
                    <a:pt x="17182" y="37214"/>
                    <a:pt x="20100" y="33403"/>
                    <a:pt x="24071" y="28052"/>
                  </a:cubicBezTo>
                  <a:cubicBezTo>
                    <a:pt x="28691" y="21972"/>
                    <a:pt x="34364" y="14350"/>
                    <a:pt x="34364" y="0"/>
                  </a:cubicBezTo>
                  <a:lnTo>
                    <a:pt x="17182" y="0"/>
                  </a:lnTo>
                  <a:cubicBezTo>
                    <a:pt x="17182" y="8594"/>
                    <a:pt x="14264" y="12404"/>
                    <a:pt x="10293" y="17755"/>
                  </a:cubicBezTo>
                  <a:cubicBezTo>
                    <a:pt x="5673" y="23836"/>
                    <a:pt x="0" y="31457"/>
                    <a:pt x="0" y="45808"/>
                  </a:cubicBezTo>
                  <a:cubicBezTo>
                    <a:pt x="0" y="60077"/>
                    <a:pt x="5673" y="67698"/>
                    <a:pt x="10293" y="73860"/>
                  </a:cubicBezTo>
                  <a:cubicBezTo>
                    <a:pt x="14264" y="79211"/>
                    <a:pt x="17182" y="83021"/>
                    <a:pt x="17182" y="91615"/>
                  </a:cubicBezTo>
                  <a:cubicBezTo>
                    <a:pt x="17182" y="100209"/>
                    <a:pt x="14264" y="104019"/>
                    <a:pt x="10293" y="109370"/>
                  </a:cubicBezTo>
                  <a:cubicBezTo>
                    <a:pt x="5754" y="115451"/>
                    <a:pt x="0" y="123072"/>
                    <a:pt x="0" y="137422"/>
                  </a:cubicBezTo>
                  <a:lnTo>
                    <a:pt x="0" y="1374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48"/>
            <p:cNvSpPr/>
            <p:nvPr/>
          </p:nvSpPr>
          <p:spPr>
            <a:xfrm>
              <a:off x="5704428" y="3906321"/>
              <a:ext cx="34363" cy="137422"/>
            </a:xfrm>
            <a:custGeom>
              <a:avLst/>
              <a:gdLst/>
              <a:ahLst/>
              <a:cxnLst/>
              <a:rect l="l" t="t" r="r" b="b"/>
              <a:pathLst>
                <a:path w="34363" h="137422" extrusionOk="0">
                  <a:moveTo>
                    <a:pt x="0" y="137422"/>
                  </a:moveTo>
                  <a:lnTo>
                    <a:pt x="17182" y="137422"/>
                  </a:lnTo>
                  <a:cubicBezTo>
                    <a:pt x="17182" y="128828"/>
                    <a:pt x="20099" y="125018"/>
                    <a:pt x="24071" y="119667"/>
                  </a:cubicBezTo>
                  <a:cubicBezTo>
                    <a:pt x="28690" y="113586"/>
                    <a:pt x="34364" y="105965"/>
                    <a:pt x="34364" y="91615"/>
                  </a:cubicBezTo>
                  <a:cubicBezTo>
                    <a:pt x="34364" y="77346"/>
                    <a:pt x="28690" y="69725"/>
                    <a:pt x="24071" y="63563"/>
                  </a:cubicBezTo>
                  <a:cubicBezTo>
                    <a:pt x="20099" y="58212"/>
                    <a:pt x="17182" y="54402"/>
                    <a:pt x="17182" y="45808"/>
                  </a:cubicBezTo>
                  <a:cubicBezTo>
                    <a:pt x="17182" y="37214"/>
                    <a:pt x="20099" y="33403"/>
                    <a:pt x="24071" y="28052"/>
                  </a:cubicBezTo>
                  <a:cubicBezTo>
                    <a:pt x="28690" y="21972"/>
                    <a:pt x="34364" y="14350"/>
                    <a:pt x="34364" y="0"/>
                  </a:cubicBezTo>
                  <a:lnTo>
                    <a:pt x="17182" y="0"/>
                  </a:lnTo>
                  <a:cubicBezTo>
                    <a:pt x="17182" y="8594"/>
                    <a:pt x="14264" y="12404"/>
                    <a:pt x="10293" y="17755"/>
                  </a:cubicBezTo>
                  <a:cubicBezTo>
                    <a:pt x="5673" y="23836"/>
                    <a:pt x="0" y="31457"/>
                    <a:pt x="0" y="45808"/>
                  </a:cubicBezTo>
                  <a:cubicBezTo>
                    <a:pt x="0" y="60077"/>
                    <a:pt x="5673" y="67698"/>
                    <a:pt x="10293" y="73860"/>
                  </a:cubicBezTo>
                  <a:cubicBezTo>
                    <a:pt x="14264" y="79211"/>
                    <a:pt x="17182" y="83021"/>
                    <a:pt x="17182" y="91615"/>
                  </a:cubicBezTo>
                  <a:cubicBezTo>
                    <a:pt x="17182" y="100209"/>
                    <a:pt x="14264" y="104019"/>
                    <a:pt x="10293" y="109370"/>
                  </a:cubicBezTo>
                  <a:cubicBezTo>
                    <a:pt x="5673" y="115451"/>
                    <a:pt x="0" y="123072"/>
                    <a:pt x="0" y="137422"/>
                  </a:cubicBezTo>
                  <a:lnTo>
                    <a:pt x="0" y="1374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48"/>
            <p:cNvSpPr/>
            <p:nvPr/>
          </p:nvSpPr>
          <p:spPr>
            <a:xfrm>
              <a:off x="5755812" y="3906403"/>
              <a:ext cx="34363" cy="137422"/>
            </a:xfrm>
            <a:custGeom>
              <a:avLst/>
              <a:gdLst/>
              <a:ahLst/>
              <a:cxnLst/>
              <a:rect l="l" t="t" r="r" b="b"/>
              <a:pathLst>
                <a:path w="34363" h="137422" extrusionOk="0">
                  <a:moveTo>
                    <a:pt x="34364" y="0"/>
                  </a:moveTo>
                  <a:lnTo>
                    <a:pt x="17182" y="0"/>
                  </a:lnTo>
                  <a:cubicBezTo>
                    <a:pt x="17182" y="8594"/>
                    <a:pt x="14264" y="12404"/>
                    <a:pt x="10293" y="17755"/>
                  </a:cubicBezTo>
                  <a:cubicBezTo>
                    <a:pt x="5673" y="23836"/>
                    <a:pt x="0" y="31457"/>
                    <a:pt x="0" y="45807"/>
                  </a:cubicBezTo>
                  <a:cubicBezTo>
                    <a:pt x="0" y="60077"/>
                    <a:pt x="5673" y="67698"/>
                    <a:pt x="10293" y="73860"/>
                  </a:cubicBezTo>
                  <a:cubicBezTo>
                    <a:pt x="14264" y="79210"/>
                    <a:pt x="17182" y="83021"/>
                    <a:pt x="17182" y="91615"/>
                  </a:cubicBezTo>
                  <a:cubicBezTo>
                    <a:pt x="17182" y="100209"/>
                    <a:pt x="14264" y="104019"/>
                    <a:pt x="10293" y="109370"/>
                  </a:cubicBezTo>
                  <a:cubicBezTo>
                    <a:pt x="5673" y="115451"/>
                    <a:pt x="0" y="123072"/>
                    <a:pt x="0" y="137422"/>
                  </a:cubicBezTo>
                  <a:lnTo>
                    <a:pt x="17182" y="137422"/>
                  </a:lnTo>
                  <a:cubicBezTo>
                    <a:pt x="17182" y="128828"/>
                    <a:pt x="20100" y="125018"/>
                    <a:pt x="24071" y="119667"/>
                  </a:cubicBezTo>
                  <a:cubicBezTo>
                    <a:pt x="28691" y="113586"/>
                    <a:pt x="34364" y="105965"/>
                    <a:pt x="34364" y="91615"/>
                  </a:cubicBezTo>
                  <a:cubicBezTo>
                    <a:pt x="34364" y="77346"/>
                    <a:pt x="28691" y="69725"/>
                    <a:pt x="24071" y="63563"/>
                  </a:cubicBezTo>
                  <a:cubicBezTo>
                    <a:pt x="20100" y="58212"/>
                    <a:pt x="17182" y="54401"/>
                    <a:pt x="17182" y="45807"/>
                  </a:cubicBezTo>
                  <a:cubicBezTo>
                    <a:pt x="17182" y="37213"/>
                    <a:pt x="20100" y="33403"/>
                    <a:pt x="24071" y="28052"/>
                  </a:cubicBezTo>
                  <a:cubicBezTo>
                    <a:pt x="28691" y="21890"/>
                    <a:pt x="34364" y="14269"/>
                    <a:pt x="34364" y="0"/>
                  </a:cubicBezTo>
                  <a:lnTo>
                    <a:pt x="3436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48"/>
            <p:cNvSpPr/>
            <p:nvPr/>
          </p:nvSpPr>
          <p:spPr>
            <a:xfrm>
              <a:off x="5575645" y="4095227"/>
              <a:ext cx="34363" cy="85858"/>
            </a:xfrm>
            <a:custGeom>
              <a:avLst/>
              <a:gdLst/>
              <a:ahLst/>
              <a:cxnLst/>
              <a:rect l="l" t="t" r="r" b="b"/>
              <a:pathLst>
                <a:path w="34363" h="85858" extrusionOk="0">
                  <a:moveTo>
                    <a:pt x="17182" y="0"/>
                  </a:moveTo>
                  <a:lnTo>
                    <a:pt x="0" y="0"/>
                  </a:lnTo>
                  <a:lnTo>
                    <a:pt x="0" y="85858"/>
                  </a:lnTo>
                  <a:lnTo>
                    <a:pt x="17182" y="85858"/>
                  </a:lnTo>
                  <a:lnTo>
                    <a:pt x="17182" y="68671"/>
                  </a:lnTo>
                  <a:lnTo>
                    <a:pt x="34364" y="68671"/>
                  </a:lnTo>
                  <a:lnTo>
                    <a:pt x="34364" y="17188"/>
                  </a:lnTo>
                  <a:lnTo>
                    <a:pt x="17182" y="17188"/>
                  </a:lnTo>
                  <a:lnTo>
                    <a:pt x="1718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48"/>
            <p:cNvSpPr/>
            <p:nvPr/>
          </p:nvSpPr>
          <p:spPr>
            <a:xfrm>
              <a:off x="5833131" y="4095227"/>
              <a:ext cx="34363" cy="85858"/>
            </a:xfrm>
            <a:custGeom>
              <a:avLst/>
              <a:gdLst/>
              <a:ahLst/>
              <a:cxnLst/>
              <a:rect l="l" t="t" r="r" b="b"/>
              <a:pathLst>
                <a:path w="34363" h="85858" extrusionOk="0">
                  <a:moveTo>
                    <a:pt x="17182" y="0"/>
                  </a:moveTo>
                  <a:lnTo>
                    <a:pt x="17182" y="17188"/>
                  </a:lnTo>
                  <a:lnTo>
                    <a:pt x="0" y="17188"/>
                  </a:lnTo>
                  <a:lnTo>
                    <a:pt x="0" y="68671"/>
                  </a:lnTo>
                  <a:lnTo>
                    <a:pt x="17182" y="68671"/>
                  </a:lnTo>
                  <a:lnTo>
                    <a:pt x="17182" y="85858"/>
                  </a:lnTo>
                  <a:lnTo>
                    <a:pt x="34364" y="85858"/>
                  </a:lnTo>
                  <a:lnTo>
                    <a:pt x="34364" y="0"/>
                  </a:lnTo>
                  <a:lnTo>
                    <a:pt x="1718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48"/>
            <p:cNvSpPr/>
            <p:nvPr/>
          </p:nvSpPr>
          <p:spPr>
            <a:xfrm>
              <a:off x="5661392" y="4078039"/>
              <a:ext cx="120273" cy="120153"/>
            </a:xfrm>
            <a:custGeom>
              <a:avLst/>
              <a:gdLst/>
              <a:ahLst/>
              <a:cxnLst/>
              <a:rect l="l" t="t" r="r" b="b"/>
              <a:pathLst>
                <a:path w="120273" h="120153" extrusionOk="0">
                  <a:moveTo>
                    <a:pt x="103092" y="25782"/>
                  </a:moveTo>
                  <a:lnTo>
                    <a:pt x="85910" y="25782"/>
                  </a:lnTo>
                  <a:lnTo>
                    <a:pt x="85910" y="0"/>
                  </a:lnTo>
                  <a:lnTo>
                    <a:pt x="68728" y="0"/>
                  </a:lnTo>
                  <a:lnTo>
                    <a:pt x="68728" y="25782"/>
                  </a:lnTo>
                  <a:lnTo>
                    <a:pt x="51546" y="25782"/>
                  </a:lnTo>
                  <a:lnTo>
                    <a:pt x="51546" y="0"/>
                  </a:lnTo>
                  <a:lnTo>
                    <a:pt x="34364" y="0"/>
                  </a:lnTo>
                  <a:lnTo>
                    <a:pt x="34364" y="25782"/>
                  </a:lnTo>
                  <a:lnTo>
                    <a:pt x="17182" y="25782"/>
                  </a:lnTo>
                  <a:lnTo>
                    <a:pt x="17182" y="0"/>
                  </a:lnTo>
                  <a:lnTo>
                    <a:pt x="0" y="0"/>
                  </a:lnTo>
                  <a:lnTo>
                    <a:pt x="0" y="120153"/>
                  </a:lnTo>
                  <a:lnTo>
                    <a:pt x="17182" y="120153"/>
                  </a:lnTo>
                  <a:lnTo>
                    <a:pt x="17182" y="94371"/>
                  </a:lnTo>
                  <a:lnTo>
                    <a:pt x="34364" y="94371"/>
                  </a:lnTo>
                  <a:lnTo>
                    <a:pt x="34364" y="120153"/>
                  </a:lnTo>
                  <a:lnTo>
                    <a:pt x="51546" y="120153"/>
                  </a:lnTo>
                  <a:lnTo>
                    <a:pt x="51546" y="94371"/>
                  </a:lnTo>
                  <a:lnTo>
                    <a:pt x="68728" y="94371"/>
                  </a:lnTo>
                  <a:lnTo>
                    <a:pt x="68728" y="120153"/>
                  </a:lnTo>
                  <a:lnTo>
                    <a:pt x="85910" y="120153"/>
                  </a:lnTo>
                  <a:lnTo>
                    <a:pt x="85910" y="94371"/>
                  </a:lnTo>
                  <a:lnTo>
                    <a:pt x="103092" y="94371"/>
                  </a:lnTo>
                  <a:lnTo>
                    <a:pt x="103092" y="120153"/>
                  </a:lnTo>
                  <a:lnTo>
                    <a:pt x="120274" y="120153"/>
                  </a:lnTo>
                  <a:lnTo>
                    <a:pt x="120274" y="0"/>
                  </a:lnTo>
                  <a:lnTo>
                    <a:pt x="103092" y="0"/>
                  </a:lnTo>
                  <a:lnTo>
                    <a:pt x="103092"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48"/>
            <p:cNvSpPr/>
            <p:nvPr/>
          </p:nvSpPr>
          <p:spPr>
            <a:xfrm>
              <a:off x="5798767" y="4083065"/>
              <a:ext cx="17182" cy="110181"/>
            </a:xfrm>
            <a:custGeom>
              <a:avLst/>
              <a:gdLst/>
              <a:ahLst/>
              <a:cxnLst/>
              <a:rect l="l" t="t" r="r" b="b"/>
              <a:pathLst>
                <a:path w="17182" h="110181" extrusionOk="0">
                  <a:moveTo>
                    <a:pt x="0" y="110181"/>
                  </a:moveTo>
                  <a:lnTo>
                    <a:pt x="17182" y="92993"/>
                  </a:lnTo>
                  <a:lnTo>
                    <a:pt x="17182" y="17188"/>
                  </a:lnTo>
                  <a:lnTo>
                    <a:pt x="0" y="0"/>
                  </a:lnTo>
                  <a:lnTo>
                    <a:pt x="0" y="1101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48"/>
            <p:cNvSpPr/>
            <p:nvPr/>
          </p:nvSpPr>
          <p:spPr>
            <a:xfrm>
              <a:off x="5627190" y="4083146"/>
              <a:ext cx="17181" cy="110099"/>
            </a:xfrm>
            <a:custGeom>
              <a:avLst/>
              <a:gdLst/>
              <a:ahLst/>
              <a:cxnLst/>
              <a:rect l="l" t="t" r="r" b="b"/>
              <a:pathLst>
                <a:path w="17181" h="110099" extrusionOk="0">
                  <a:moveTo>
                    <a:pt x="0" y="92912"/>
                  </a:moveTo>
                  <a:lnTo>
                    <a:pt x="17182" y="110100"/>
                  </a:lnTo>
                  <a:lnTo>
                    <a:pt x="17182" y="0"/>
                  </a:lnTo>
                  <a:lnTo>
                    <a:pt x="0" y="17188"/>
                  </a:lnTo>
                  <a:lnTo>
                    <a:pt x="0" y="929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0" name="Google Shape;750;p48"/>
          <p:cNvGrpSpPr/>
          <p:nvPr/>
        </p:nvGrpSpPr>
        <p:grpSpPr>
          <a:xfrm>
            <a:off x="4758592" y="2763211"/>
            <a:ext cx="340201" cy="340226"/>
            <a:chOff x="5566486" y="3443545"/>
            <a:chExt cx="291768" cy="291789"/>
          </a:xfrm>
        </p:grpSpPr>
        <p:sp>
          <p:nvSpPr>
            <p:cNvPr id="751" name="Google Shape;751;p48"/>
            <p:cNvSpPr/>
            <p:nvPr/>
          </p:nvSpPr>
          <p:spPr>
            <a:xfrm>
              <a:off x="5728256" y="3521539"/>
              <a:ext cx="52031" cy="59184"/>
            </a:xfrm>
            <a:custGeom>
              <a:avLst/>
              <a:gdLst/>
              <a:ahLst/>
              <a:cxnLst/>
              <a:rect l="l" t="t" r="r" b="b"/>
              <a:pathLst>
                <a:path w="52031" h="59184" extrusionOk="0">
                  <a:moveTo>
                    <a:pt x="14993" y="0"/>
                  </a:moveTo>
                  <a:lnTo>
                    <a:pt x="0" y="14999"/>
                  </a:lnTo>
                  <a:lnTo>
                    <a:pt x="29906" y="59185"/>
                  </a:lnTo>
                  <a:lnTo>
                    <a:pt x="52032" y="37051"/>
                  </a:lnTo>
                  <a:lnTo>
                    <a:pt x="1499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48"/>
            <p:cNvSpPr/>
            <p:nvPr/>
          </p:nvSpPr>
          <p:spPr>
            <a:xfrm>
              <a:off x="5703536" y="3549105"/>
              <a:ext cx="42063" cy="56347"/>
            </a:xfrm>
            <a:custGeom>
              <a:avLst/>
              <a:gdLst/>
              <a:ahLst/>
              <a:cxnLst/>
              <a:rect l="l" t="t" r="r" b="b"/>
              <a:pathLst>
                <a:path w="42063" h="56347" extrusionOk="0">
                  <a:moveTo>
                    <a:pt x="0" y="12161"/>
                  </a:moveTo>
                  <a:lnTo>
                    <a:pt x="29906" y="56347"/>
                  </a:lnTo>
                  <a:lnTo>
                    <a:pt x="42063" y="44186"/>
                  </a:lnTo>
                  <a:lnTo>
                    <a:pt x="12157" y="0"/>
                  </a:lnTo>
                  <a:lnTo>
                    <a:pt x="0" y="1216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48"/>
            <p:cNvSpPr/>
            <p:nvPr/>
          </p:nvSpPr>
          <p:spPr>
            <a:xfrm>
              <a:off x="5644453" y="3598560"/>
              <a:ext cx="51707" cy="58860"/>
            </a:xfrm>
            <a:custGeom>
              <a:avLst/>
              <a:gdLst/>
              <a:ahLst/>
              <a:cxnLst/>
              <a:rect l="l" t="t" r="r" b="b"/>
              <a:pathLst>
                <a:path w="51707" h="58860" extrusionOk="0">
                  <a:moveTo>
                    <a:pt x="0" y="21809"/>
                  </a:moveTo>
                  <a:lnTo>
                    <a:pt x="37039" y="58861"/>
                  </a:lnTo>
                  <a:lnTo>
                    <a:pt x="51708" y="44186"/>
                  </a:lnTo>
                  <a:lnTo>
                    <a:pt x="21802" y="0"/>
                  </a:lnTo>
                  <a:lnTo>
                    <a:pt x="0" y="218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48"/>
            <p:cNvSpPr/>
            <p:nvPr/>
          </p:nvSpPr>
          <p:spPr>
            <a:xfrm>
              <a:off x="5678817" y="3573833"/>
              <a:ext cx="42063" cy="56347"/>
            </a:xfrm>
            <a:custGeom>
              <a:avLst/>
              <a:gdLst/>
              <a:ahLst/>
              <a:cxnLst/>
              <a:rect l="l" t="t" r="r" b="b"/>
              <a:pathLst>
                <a:path w="42063" h="56347" extrusionOk="0">
                  <a:moveTo>
                    <a:pt x="0" y="12161"/>
                  </a:moveTo>
                  <a:lnTo>
                    <a:pt x="29906" y="56347"/>
                  </a:lnTo>
                  <a:lnTo>
                    <a:pt x="42063" y="44186"/>
                  </a:lnTo>
                  <a:lnTo>
                    <a:pt x="12157" y="0"/>
                  </a:lnTo>
                  <a:lnTo>
                    <a:pt x="0" y="1216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48"/>
            <p:cNvSpPr/>
            <p:nvPr/>
          </p:nvSpPr>
          <p:spPr>
            <a:xfrm>
              <a:off x="5703780" y="3521782"/>
              <a:ext cx="24476" cy="27403"/>
            </a:xfrm>
            <a:custGeom>
              <a:avLst/>
              <a:gdLst/>
              <a:ahLst/>
              <a:cxnLst/>
              <a:rect l="l" t="t" r="r" b="b"/>
              <a:pathLst>
                <a:path w="24476" h="27403" extrusionOk="0">
                  <a:moveTo>
                    <a:pt x="14426" y="0"/>
                  </a:moveTo>
                  <a:lnTo>
                    <a:pt x="0" y="9810"/>
                  </a:lnTo>
                  <a:lnTo>
                    <a:pt x="11914" y="27403"/>
                  </a:lnTo>
                  <a:lnTo>
                    <a:pt x="24476" y="14837"/>
                  </a:lnTo>
                  <a:lnTo>
                    <a:pt x="1442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48"/>
            <p:cNvSpPr/>
            <p:nvPr/>
          </p:nvSpPr>
          <p:spPr>
            <a:xfrm>
              <a:off x="5745519" y="3580724"/>
              <a:ext cx="24475" cy="27403"/>
            </a:xfrm>
            <a:custGeom>
              <a:avLst/>
              <a:gdLst/>
              <a:ahLst/>
              <a:cxnLst/>
              <a:rect l="l" t="t" r="r" b="b"/>
              <a:pathLst>
                <a:path w="24475" h="27403" extrusionOk="0">
                  <a:moveTo>
                    <a:pt x="10050" y="27403"/>
                  </a:moveTo>
                  <a:lnTo>
                    <a:pt x="24476" y="17593"/>
                  </a:lnTo>
                  <a:lnTo>
                    <a:pt x="12562" y="0"/>
                  </a:lnTo>
                  <a:lnTo>
                    <a:pt x="0" y="12567"/>
                  </a:lnTo>
                  <a:lnTo>
                    <a:pt x="10050" y="274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48"/>
            <p:cNvSpPr/>
            <p:nvPr/>
          </p:nvSpPr>
          <p:spPr>
            <a:xfrm>
              <a:off x="5679061" y="3546429"/>
              <a:ext cx="24475" cy="27403"/>
            </a:xfrm>
            <a:custGeom>
              <a:avLst/>
              <a:gdLst/>
              <a:ahLst/>
              <a:cxnLst/>
              <a:rect l="l" t="t" r="r" b="b"/>
              <a:pathLst>
                <a:path w="24475" h="27403" extrusionOk="0">
                  <a:moveTo>
                    <a:pt x="14426" y="0"/>
                  </a:moveTo>
                  <a:lnTo>
                    <a:pt x="0" y="9810"/>
                  </a:lnTo>
                  <a:lnTo>
                    <a:pt x="11914" y="27403"/>
                  </a:lnTo>
                  <a:lnTo>
                    <a:pt x="24476" y="14837"/>
                  </a:lnTo>
                  <a:lnTo>
                    <a:pt x="1442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48"/>
            <p:cNvSpPr/>
            <p:nvPr/>
          </p:nvSpPr>
          <p:spPr>
            <a:xfrm>
              <a:off x="5720881" y="3605452"/>
              <a:ext cx="24476" cy="27403"/>
            </a:xfrm>
            <a:custGeom>
              <a:avLst/>
              <a:gdLst/>
              <a:ahLst/>
              <a:cxnLst/>
              <a:rect l="l" t="t" r="r" b="b"/>
              <a:pathLst>
                <a:path w="24476" h="27403" extrusionOk="0">
                  <a:moveTo>
                    <a:pt x="10050" y="27403"/>
                  </a:moveTo>
                  <a:lnTo>
                    <a:pt x="24476" y="17593"/>
                  </a:lnTo>
                  <a:lnTo>
                    <a:pt x="12562" y="0"/>
                  </a:lnTo>
                  <a:lnTo>
                    <a:pt x="0" y="12567"/>
                  </a:lnTo>
                  <a:lnTo>
                    <a:pt x="10050" y="274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48"/>
            <p:cNvSpPr/>
            <p:nvPr/>
          </p:nvSpPr>
          <p:spPr>
            <a:xfrm>
              <a:off x="5654341" y="3571157"/>
              <a:ext cx="24476" cy="27403"/>
            </a:xfrm>
            <a:custGeom>
              <a:avLst/>
              <a:gdLst/>
              <a:ahLst/>
              <a:cxnLst/>
              <a:rect l="l" t="t" r="r" b="b"/>
              <a:pathLst>
                <a:path w="24476" h="27403" extrusionOk="0">
                  <a:moveTo>
                    <a:pt x="14426" y="0"/>
                  </a:moveTo>
                  <a:lnTo>
                    <a:pt x="0" y="9810"/>
                  </a:lnTo>
                  <a:lnTo>
                    <a:pt x="11914" y="27403"/>
                  </a:lnTo>
                  <a:lnTo>
                    <a:pt x="24476" y="14837"/>
                  </a:lnTo>
                  <a:lnTo>
                    <a:pt x="1442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0" name="Google Shape;760;p48"/>
            <p:cNvGrpSpPr/>
            <p:nvPr/>
          </p:nvGrpSpPr>
          <p:grpSpPr>
            <a:xfrm>
              <a:off x="5566486" y="3443545"/>
              <a:ext cx="291768" cy="291789"/>
              <a:chOff x="5566486" y="3443545"/>
              <a:chExt cx="291768" cy="291789"/>
            </a:xfrm>
          </p:grpSpPr>
          <p:sp>
            <p:nvSpPr>
              <p:cNvPr id="761" name="Google Shape;761;p48"/>
              <p:cNvSpPr/>
              <p:nvPr/>
            </p:nvSpPr>
            <p:spPr>
              <a:xfrm>
                <a:off x="5696161" y="3630180"/>
                <a:ext cx="24476" cy="27403"/>
              </a:xfrm>
              <a:custGeom>
                <a:avLst/>
                <a:gdLst/>
                <a:ahLst/>
                <a:cxnLst/>
                <a:rect l="l" t="t" r="r" b="b"/>
                <a:pathLst>
                  <a:path w="24476" h="27403" extrusionOk="0">
                    <a:moveTo>
                      <a:pt x="10050" y="27403"/>
                    </a:moveTo>
                    <a:lnTo>
                      <a:pt x="24476" y="17593"/>
                    </a:lnTo>
                    <a:lnTo>
                      <a:pt x="12562" y="0"/>
                    </a:lnTo>
                    <a:lnTo>
                      <a:pt x="0" y="12567"/>
                    </a:lnTo>
                    <a:lnTo>
                      <a:pt x="10050" y="274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48"/>
              <p:cNvSpPr/>
              <p:nvPr/>
            </p:nvSpPr>
            <p:spPr>
              <a:xfrm>
                <a:off x="5566486" y="3665529"/>
                <a:ext cx="69781" cy="69805"/>
              </a:xfrm>
              <a:custGeom>
                <a:avLst/>
                <a:gdLst/>
                <a:ahLst/>
                <a:cxnLst/>
                <a:rect l="l" t="t" r="r" b="b"/>
                <a:pathLst>
                  <a:path w="69781" h="69805" extrusionOk="0">
                    <a:moveTo>
                      <a:pt x="10212" y="10216"/>
                    </a:moveTo>
                    <a:cubicBezTo>
                      <a:pt x="-3404" y="23836"/>
                      <a:pt x="-3404" y="45970"/>
                      <a:pt x="10212" y="59590"/>
                    </a:cubicBezTo>
                    <a:cubicBezTo>
                      <a:pt x="23828" y="73211"/>
                      <a:pt x="45954" y="73211"/>
                      <a:pt x="59570" y="59590"/>
                    </a:cubicBezTo>
                    <a:cubicBezTo>
                      <a:pt x="73185" y="45970"/>
                      <a:pt x="73185" y="23836"/>
                      <a:pt x="59570" y="10216"/>
                    </a:cubicBezTo>
                    <a:cubicBezTo>
                      <a:pt x="45954" y="-3405"/>
                      <a:pt x="23909" y="-3405"/>
                      <a:pt x="10212" y="10216"/>
                    </a:cubicBezTo>
                    <a:lnTo>
                      <a:pt x="10212" y="10216"/>
                    </a:lnTo>
                    <a:close/>
                    <a:moveTo>
                      <a:pt x="34769" y="47510"/>
                    </a:moveTo>
                    <a:lnTo>
                      <a:pt x="22450" y="35187"/>
                    </a:lnTo>
                    <a:lnTo>
                      <a:pt x="34769" y="22863"/>
                    </a:lnTo>
                    <a:lnTo>
                      <a:pt x="47088" y="35187"/>
                    </a:lnTo>
                    <a:lnTo>
                      <a:pt x="34769" y="475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48"/>
              <p:cNvSpPr/>
              <p:nvPr/>
            </p:nvSpPr>
            <p:spPr>
              <a:xfrm>
                <a:off x="5749490" y="3443545"/>
                <a:ext cx="108764" cy="108802"/>
              </a:xfrm>
              <a:custGeom>
                <a:avLst/>
                <a:gdLst/>
                <a:ahLst/>
                <a:cxnLst/>
                <a:rect l="l" t="t" r="r" b="b"/>
                <a:pathLst>
                  <a:path w="108764" h="108802" extrusionOk="0">
                    <a:moveTo>
                      <a:pt x="98553" y="10216"/>
                    </a:moveTo>
                    <a:cubicBezTo>
                      <a:pt x="84937" y="-3405"/>
                      <a:pt x="62811" y="-3405"/>
                      <a:pt x="49196" y="10216"/>
                    </a:cubicBezTo>
                    <a:cubicBezTo>
                      <a:pt x="36552" y="22863"/>
                      <a:pt x="35660" y="42808"/>
                      <a:pt x="46440" y="56509"/>
                    </a:cubicBezTo>
                    <a:lnTo>
                      <a:pt x="43198" y="53266"/>
                    </a:lnTo>
                    <a:cubicBezTo>
                      <a:pt x="32986" y="43051"/>
                      <a:pt x="16371" y="43051"/>
                      <a:pt x="6160" y="53266"/>
                    </a:cubicBezTo>
                    <a:lnTo>
                      <a:pt x="0" y="59428"/>
                    </a:lnTo>
                    <a:lnTo>
                      <a:pt x="49357" y="108803"/>
                    </a:lnTo>
                    <a:lnTo>
                      <a:pt x="55517" y="102641"/>
                    </a:lnTo>
                    <a:cubicBezTo>
                      <a:pt x="65729" y="92426"/>
                      <a:pt x="65729" y="75805"/>
                      <a:pt x="55517" y="65590"/>
                    </a:cubicBezTo>
                    <a:lnTo>
                      <a:pt x="52275" y="62347"/>
                    </a:lnTo>
                    <a:cubicBezTo>
                      <a:pt x="65972" y="73130"/>
                      <a:pt x="85910" y="72238"/>
                      <a:pt x="98553" y="59590"/>
                    </a:cubicBezTo>
                    <a:cubicBezTo>
                      <a:pt x="112169" y="45970"/>
                      <a:pt x="112169" y="23917"/>
                      <a:pt x="98553" y="10216"/>
                    </a:cubicBezTo>
                    <a:lnTo>
                      <a:pt x="98553" y="10216"/>
                    </a:lnTo>
                    <a:close/>
                    <a:moveTo>
                      <a:pt x="73996" y="47105"/>
                    </a:moveTo>
                    <a:lnTo>
                      <a:pt x="61677" y="34781"/>
                    </a:lnTo>
                    <a:lnTo>
                      <a:pt x="73996" y="22458"/>
                    </a:lnTo>
                    <a:lnTo>
                      <a:pt x="86315" y="34781"/>
                    </a:lnTo>
                    <a:lnTo>
                      <a:pt x="73996" y="471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4" name="Google Shape;764;p48"/>
            <p:cNvSpPr/>
            <p:nvPr/>
          </p:nvSpPr>
          <p:spPr>
            <a:xfrm>
              <a:off x="5612237" y="3626531"/>
              <a:ext cx="63014" cy="63035"/>
            </a:xfrm>
            <a:custGeom>
              <a:avLst/>
              <a:gdLst/>
              <a:ahLst/>
              <a:cxnLst/>
              <a:rect l="l" t="t" r="r" b="b"/>
              <a:pathLst>
                <a:path w="63014" h="63035" extrusionOk="0">
                  <a:moveTo>
                    <a:pt x="7659" y="5999"/>
                  </a:moveTo>
                  <a:cubicBezTo>
                    <a:pt x="-2553" y="16215"/>
                    <a:pt x="-2553" y="32835"/>
                    <a:pt x="7659" y="43051"/>
                  </a:cubicBezTo>
                  <a:cubicBezTo>
                    <a:pt x="11954" y="47348"/>
                    <a:pt x="15683" y="51077"/>
                    <a:pt x="19978" y="55374"/>
                  </a:cubicBezTo>
                  <a:cubicBezTo>
                    <a:pt x="30190" y="65590"/>
                    <a:pt x="46805" y="65590"/>
                    <a:pt x="57017" y="55374"/>
                  </a:cubicBezTo>
                  <a:lnTo>
                    <a:pt x="63014" y="49375"/>
                  </a:lnTo>
                  <a:lnTo>
                    <a:pt x="13656" y="0"/>
                  </a:lnTo>
                  <a:lnTo>
                    <a:pt x="7659" y="599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5" name="Google Shape;765;p48"/>
          <p:cNvGrpSpPr/>
          <p:nvPr/>
        </p:nvGrpSpPr>
        <p:grpSpPr>
          <a:xfrm>
            <a:off x="4778721" y="2225221"/>
            <a:ext cx="340201" cy="340320"/>
            <a:chOff x="5583749" y="2982147"/>
            <a:chExt cx="291768" cy="291870"/>
          </a:xfrm>
        </p:grpSpPr>
        <p:sp>
          <p:nvSpPr>
            <p:cNvPr id="766" name="Google Shape;766;p48"/>
            <p:cNvSpPr/>
            <p:nvPr/>
          </p:nvSpPr>
          <p:spPr>
            <a:xfrm>
              <a:off x="5721043" y="3119488"/>
              <a:ext cx="17181" cy="17187"/>
            </a:xfrm>
            <a:custGeom>
              <a:avLst/>
              <a:gdLst/>
              <a:ahLst/>
              <a:cxnLst/>
              <a:rect l="l" t="t" r="r" b="b"/>
              <a:pathLst>
                <a:path w="17181" h="17187" extrusionOk="0">
                  <a:moveTo>
                    <a:pt x="17182" y="8594"/>
                  </a:moveTo>
                  <a:cubicBezTo>
                    <a:pt x="17182" y="13296"/>
                    <a:pt x="13372" y="17188"/>
                    <a:pt x="8591" y="17188"/>
                  </a:cubicBezTo>
                  <a:cubicBezTo>
                    <a:pt x="3890" y="17188"/>
                    <a:pt x="0" y="13377"/>
                    <a:pt x="0" y="8594"/>
                  </a:cubicBezTo>
                  <a:cubicBezTo>
                    <a:pt x="0" y="3892"/>
                    <a:pt x="3809" y="0"/>
                    <a:pt x="8591" y="0"/>
                  </a:cubicBezTo>
                  <a:cubicBezTo>
                    <a:pt x="13372"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48"/>
            <p:cNvSpPr/>
            <p:nvPr/>
          </p:nvSpPr>
          <p:spPr>
            <a:xfrm>
              <a:off x="5583749" y="2982147"/>
              <a:ext cx="291768" cy="291870"/>
            </a:xfrm>
            <a:custGeom>
              <a:avLst/>
              <a:gdLst/>
              <a:ahLst/>
              <a:cxnLst/>
              <a:rect l="l" t="t" r="r" b="b"/>
              <a:pathLst>
                <a:path w="291768" h="291870" extrusionOk="0">
                  <a:moveTo>
                    <a:pt x="145884" y="0"/>
                  </a:moveTo>
                  <a:cubicBezTo>
                    <a:pt x="65243" y="0"/>
                    <a:pt x="0" y="65266"/>
                    <a:pt x="0" y="145935"/>
                  </a:cubicBezTo>
                  <a:cubicBezTo>
                    <a:pt x="0" y="226605"/>
                    <a:pt x="65243" y="291870"/>
                    <a:pt x="145884" y="291870"/>
                  </a:cubicBezTo>
                  <a:cubicBezTo>
                    <a:pt x="226526" y="291870"/>
                    <a:pt x="291769" y="226605"/>
                    <a:pt x="291769" y="145935"/>
                  </a:cubicBezTo>
                  <a:cubicBezTo>
                    <a:pt x="291769" y="65266"/>
                    <a:pt x="226526" y="0"/>
                    <a:pt x="145884" y="0"/>
                  </a:cubicBezTo>
                  <a:lnTo>
                    <a:pt x="145884" y="0"/>
                  </a:lnTo>
                  <a:close/>
                  <a:moveTo>
                    <a:pt x="145884" y="29998"/>
                  </a:moveTo>
                  <a:cubicBezTo>
                    <a:pt x="200915" y="29998"/>
                    <a:pt x="247112" y="68589"/>
                    <a:pt x="258864" y="120153"/>
                  </a:cubicBezTo>
                  <a:lnTo>
                    <a:pt x="216152" y="120153"/>
                  </a:lnTo>
                  <a:lnTo>
                    <a:pt x="165741" y="85778"/>
                  </a:lnTo>
                  <a:lnTo>
                    <a:pt x="126109" y="85778"/>
                  </a:lnTo>
                  <a:lnTo>
                    <a:pt x="75698" y="120153"/>
                  </a:lnTo>
                  <a:lnTo>
                    <a:pt x="32986" y="120153"/>
                  </a:lnTo>
                  <a:cubicBezTo>
                    <a:pt x="44657" y="68589"/>
                    <a:pt x="90854" y="29998"/>
                    <a:pt x="145884" y="29998"/>
                  </a:cubicBezTo>
                  <a:lnTo>
                    <a:pt x="145884" y="29998"/>
                  </a:lnTo>
                  <a:close/>
                  <a:moveTo>
                    <a:pt x="120193" y="258873"/>
                  </a:moveTo>
                  <a:cubicBezTo>
                    <a:pt x="76913" y="248982"/>
                    <a:pt x="42793" y="214849"/>
                    <a:pt x="32986" y="171636"/>
                  </a:cubicBezTo>
                  <a:lnTo>
                    <a:pt x="74887" y="171636"/>
                  </a:lnTo>
                  <a:lnTo>
                    <a:pt x="100093" y="191094"/>
                  </a:lnTo>
                  <a:lnTo>
                    <a:pt x="120193" y="216957"/>
                  </a:lnTo>
                  <a:lnTo>
                    <a:pt x="120193" y="258873"/>
                  </a:lnTo>
                  <a:close/>
                  <a:moveTo>
                    <a:pt x="145884" y="171636"/>
                  </a:moveTo>
                  <a:cubicBezTo>
                    <a:pt x="131701" y="171636"/>
                    <a:pt x="120112" y="160123"/>
                    <a:pt x="120112" y="145854"/>
                  </a:cubicBezTo>
                  <a:cubicBezTo>
                    <a:pt x="120112" y="131666"/>
                    <a:pt x="131620" y="120072"/>
                    <a:pt x="145884" y="120072"/>
                  </a:cubicBezTo>
                  <a:cubicBezTo>
                    <a:pt x="160068" y="120072"/>
                    <a:pt x="171657" y="131585"/>
                    <a:pt x="171657" y="145854"/>
                  </a:cubicBezTo>
                  <a:cubicBezTo>
                    <a:pt x="171657" y="160123"/>
                    <a:pt x="160068" y="171636"/>
                    <a:pt x="145884" y="171636"/>
                  </a:cubicBezTo>
                  <a:lnTo>
                    <a:pt x="145884" y="171636"/>
                  </a:lnTo>
                  <a:close/>
                  <a:moveTo>
                    <a:pt x="171657" y="258873"/>
                  </a:moveTo>
                  <a:lnTo>
                    <a:pt x="171657" y="216957"/>
                  </a:lnTo>
                  <a:lnTo>
                    <a:pt x="191109" y="191743"/>
                  </a:lnTo>
                  <a:lnTo>
                    <a:pt x="216719" y="172528"/>
                  </a:lnTo>
                  <a:lnTo>
                    <a:pt x="258621" y="172528"/>
                  </a:lnTo>
                  <a:cubicBezTo>
                    <a:pt x="248571" y="215417"/>
                    <a:pt x="214612" y="249144"/>
                    <a:pt x="171657" y="258873"/>
                  </a:cubicBezTo>
                  <a:lnTo>
                    <a:pt x="171657" y="2588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8" name="Google Shape;768;p48"/>
          <p:cNvGrpSpPr/>
          <p:nvPr/>
        </p:nvGrpSpPr>
        <p:grpSpPr>
          <a:xfrm>
            <a:off x="4070911" y="3841745"/>
            <a:ext cx="300133" cy="340320"/>
            <a:chOff x="4976708" y="4368531"/>
            <a:chExt cx="257404" cy="291870"/>
          </a:xfrm>
        </p:grpSpPr>
        <p:sp>
          <p:nvSpPr>
            <p:cNvPr id="769" name="Google Shape;769;p48"/>
            <p:cNvSpPr/>
            <p:nvPr/>
          </p:nvSpPr>
          <p:spPr>
            <a:xfrm>
              <a:off x="4976708" y="4368531"/>
              <a:ext cx="257404" cy="291870"/>
            </a:xfrm>
            <a:custGeom>
              <a:avLst/>
              <a:gdLst/>
              <a:ahLst/>
              <a:cxnLst/>
              <a:rect l="l" t="t" r="r" b="b"/>
              <a:pathLst>
                <a:path w="257404" h="291870" extrusionOk="0">
                  <a:moveTo>
                    <a:pt x="240466" y="0"/>
                  </a:moveTo>
                  <a:lnTo>
                    <a:pt x="240466" y="253279"/>
                  </a:lnTo>
                  <a:cubicBezTo>
                    <a:pt x="240466" y="265116"/>
                    <a:pt x="230821" y="274764"/>
                    <a:pt x="218989" y="274764"/>
                  </a:cubicBezTo>
                  <a:lnTo>
                    <a:pt x="38740" y="274764"/>
                  </a:lnTo>
                  <a:cubicBezTo>
                    <a:pt x="26907" y="274764"/>
                    <a:pt x="17263" y="265116"/>
                    <a:pt x="17263" y="253279"/>
                  </a:cubicBezTo>
                  <a:cubicBezTo>
                    <a:pt x="17263" y="241442"/>
                    <a:pt x="26907" y="231794"/>
                    <a:pt x="38740" y="231794"/>
                  </a:cubicBezTo>
                  <a:lnTo>
                    <a:pt x="141751" y="231794"/>
                  </a:lnTo>
                  <a:cubicBezTo>
                    <a:pt x="163066" y="231794"/>
                    <a:pt x="180329" y="214444"/>
                    <a:pt x="180329" y="193202"/>
                  </a:cubicBezTo>
                  <a:lnTo>
                    <a:pt x="180329" y="171717"/>
                  </a:lnTo>
                  <a:lnTo>
                    <a:pt x="193216" y="171717"/>
                  </a:lnTo>
                  <a:lnTo>
                    <a:pt x="154556" y="94452"/>
                  </a:lnTo>
                  <a:lnTo>
                    <a:pt x="154556" y="25782"/>
                  </a:lnTo>
                  <a:cubicBezTo>
                    <a:pt x="154556" y="11594"/>
                    <a:pt x="143048" y="0"/>
                    <a:pt x="128783" y="0"/>
                  </a:cubicBezTo>
                  <a:cubicBezTo>
                    <a:pt x="122786" y="0"/>
                    <a:pt x="117599" y="0"/>
                    <a:pt x="111602" y="0"/>
                  </a:cubicBezTo>
                  <a:lnTo>
                    <a:pt x="111602" y="25782"/>
                  </a:lnTo>
                  <a:lnTo>
                    <a:pt x="128783" y="25782"/>
                  </a:lnTo>
                  <a:lnTo>
                    <a:pt x="128783" y="42970"/>
                  </a:lnTo>
                  <a:lnTo>
                    <a:pt x="111602" y="42970"/>
                  </a:lnTo>
                  <a:lnTo>
                    <a:pt x="111602" y="65509"/>
                  </a:lnTo>
                  <a:cubicBezTo>
                    <a:pt x="126352" y="69319"/>
                    <a:pt x="137374" y="82778"/>
                    <a:pt x="137374" y="98749"/>
                  </a:cubicBezTo>
                  <a:cubicBezTo>
                    <a:pt x="137374" y="108722"/>
                    <a:pt x="133160" y="117640"/>
                    <a:pt x="126352" y="123883"/>
                  </a:cubicBezTo>
                  <a:lnTo>
                    <a:pt x="150261" y="171717"/>
                  </a:lnTo>
                  <a:lnTo>
                    <a:pt x="163066" y="171717"/>
                  </a:lnTo>
                  <a:lnTo>
                    <a:pt x="163066" y="193202"/>
                  </a:lnTo>
                  <a:cubicBezTo>
                    <a:pt x="163066" y="205039"/>
                    <a:pt x="153422" y="214687"/>
                    <a:pt x="141589" y="214687"/>
                  </a:cubicBezTo>
                  <a:lnTo>
                    <a:pt x="38578" y="214687"/>
                  </a:lnTo>
                  <a:cubicBezTo>
                    <a:pt x="17263" y="214687"/>
                    <a:pt x="0" y="232037"/>
                    <a:pt x="0" y="253279"/>
                  </a:cubicBezTo>
                  <a:cubicBezTo>
                    <a:pt x="0" y="274601"/>
                    <a:pt x="17344" y="291870"/>
                    <a:pt x="38578" y="291870"/>
                  </a:cubicBezTo>
                  <a:lnTo>
                    <a:pt x="218827" y="291870"/>
                  </a:lnTo>
                  <a:cubicBezTo>
                    <a:pt x="240142" y="291870"/>
                    <a:pt x="257405" y="274520"/>
                    <a:pt x="257405" y="253279"/>
                  </a:cubicBezTo>
                  <a:lnTo>
                    <a:pt x="257405" y="0"/>
                  </a:lnTo>
                  <a:lnTo>
                    <a:pt x="24046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48"/>
            <p:cNvSpPr/>
            <p:nvPr/>
          </p:nvSpPr>
          <p:spPr>
            <a:xfrm>
              <a:off x="5062617" y="4450011"/>
              <a:ext cx="34364" cy="34375"/>
            </a:xfrm>
            <a:custGeom>
              <a:avLst/>
              <a:gdLst/>
              <a:ahLst/>
              <a:cxnLst/>
              <a:rect l="l" t="t" r="r" b="b"/>
              <a:pathLst>
                <a:path w="34364" h="34375" extrusionOk="0">
                  <a:moveTo>
                    <a:pt x="34364" y="17188"/>
                  </a:moveTo>
                  <a:cubicBezTo>
                    <a:pt x="34364" y="26674"/>
                    <a:pt x="26665" y="34376"/>
                    <a:pt x="17182" y="34376"/>
                  </a:cubicBezTo>
                  <a:cubicBezTo>
                    <a:pt x="7700" y="34376"/>
                    <a:pt x="0" y="26674"/>
                    <a:pt x="0" y="17188"/>
                  </a:cubicBezTo>
                  <a:cubicBezTo>
                    <a:pt x="0" y="7702"/>
                    <a:pt x="7700" y="0"/>
                    <a:pt x="17182" y="0"/>
                  </a:cubicBezTo>
                  <a:cubicBezTo>
                    <a:pt x="26746" y="0"/>
                    <a:pt x="34364" y="7702"/>
                    <a:pt x="34364" y="17188"/>
                  </a:cubicBezTo>
                  <a:lnTo>
                    <a:pt x="34364"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48"/>
            <p:cNvSpPr/>
            <p:nvPr/>
          </p:nvSpPr>
          <p:spPr>
            <a:xfrm>
              <a:off x="4989594" y="4368531"/>
              <a:ext cx="81695" cy="171716"/>
            </a:xfrm>
            <a:custGeom>
              <a:avLst/>
              <a:gdLst/>
              <a:ahLst/>
              <a:cxnLst/>
              <a:rect l="l" t="t" r="r" b="b"/>
              <a:pathLst>
                <a:path w="81695" h="171716" extrusionOk="0">
                  <a:moveTo>
                    <a:pt x="66945" y="123883"/>
                  </a:moveTo>
                  <a:cubicBezTo>
                    <a:pt x="60218" y="117640"/>
                    <a:pt x="55922" y="108641"/>
                    <a:pt x="55922" y="98749"/>
                  </a:cubicBezTo>
                  <a:cubicBezTo>
                    <a:pt x="55922" y="82778"/>
                    <a:pt x="66864" y="69319"/>
                    <a:pt x="81695" y="65509"/>
                  </a:cubicBezTo>
                  <a:lnTo>
                    <a:pt x="81695" y="42970"/>
                  </a:lnTo>
                  <a:lnTo>
                    <a:pt x="64513" y="42970"/>
                  </a:lnTo>
                  <a:lnTo>
                    <a:pt x="64513" y="25782"/>
                  </a:lnTo>
                  <a:lnTo>
                    <a:pt x="81695" y="25782"/>
                  </a:lnTo>
                  <a:lnTo>
                    <a:pt x="81695" y="0"/>
                  </a:lnTo>
                  <a:cubicBezTo>
                    <a:pt x="75698" y="0"/>
                    <a:pt x="70511" y="0"/>
                    <a:pt x="64513" y="0"/>
                  </a:cubicBezTo>
                  <a:cubicBezTo>
                    <a:pt x="50330" y="0"/>
                    <a:pt x="38740" y="11513"/>
                    <a:pt x="38740" y="25782"/>
                  </a:cubicBezTo>
                  <a:lnTo>
                    <a:pt x="38740" y="94452"/>
                  </a:lnTo>
                  <a:lnTo>
                    <a:pt x="0" y="171717"/>
                  </a:lnTo>
                  <a:lnTo>
                    <a:pt x="42874" y="171717"/>
                  </a:lnTo>
                  <a:lnTo>
                    <a:pt x="66945" y="1238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2" name="Google Shape;772;p48"/>
          <p:cNvGrpSpPr/>
          <p:nvPr/>
        </p:nvGrpSpPr>
        <p:grpSpPr>
          <a:xfrm>
            <a:off x="4013359" y="3293544"/>
            <a:ext cx="340107" cy="340226"/>
            <a:chOff x="4927350" y="3898376"/>
            <a:chExt cx="291687" cy="291789"/>
          </a:xfrm>
        </p:grpSpPr>
        <p:sp>
          <p:nvSpPr>
            <p:cNvPr id="773" name="Google Shape;773;p48"/>
            <p:cNvSpPr/>
            <p:nvPr/>
          </p:nvSpPr>
          <p:spPr>
            <a:xfrm>
              <a:off x="4927350" y="3898376"/>
              <a:ext cx="291687" cy="291789"/>
            </a:xfrm>
            <a:custGeom>
              <a:avLst/>
              <a:gdLst/>
              <a:ahLst/>
              <a:cxnLst/>
              <a:rect l="l" t="t" r="r" b="b"/>
              <a:pathLst>
                <a:path w="291687" h="291789" extrusionOk="0">
                  <a:moveTo>
                    <a:pt x="257567" y="137260"/>
                  </a:moveTo>
                  <a:lnTo>
                    <a:pt x="291688" y="137260"/>
                  </a:lnTo>
                  <a:cubicBezTo>
                    <a:pt x="290877" y="123802"/>
                    <a:pt x="288284" y="110586"/>
                    <a:pt x="283988" y="98101"/>
                  </a:cubicBezTo>
                  <a:lnTo>
                    <a:pt x="252380" y="111154"/>
                  </a:lnTo>
                  <a:lnTo>
                    <a:pt x="245815" y="95263"/>
                  </a:lnTo>
                  <a:lnTo>
                    <a:pt x="277423" y="82210"/>
                  </a:lnTo>
                  <a:cubicBezTo>
                    <a:pt x="271588" y="70211"/>
                    <a:pt x="264132" y="58942"/>
                    <a:pt x="255054" y="48726"/>
                  </a:cubicBezTo>
                  <a:lnTo>
                    <a:pt x="230903" y="72886"/>
                  </a:lnTo>
                  <a:lnTo>
                    <a:pt x="218746" y="60725"/>
                  </a:lnTo>
                  <a:lnTo>
                    <a:pt x="242897" y="36565"/>
                  </a:lnTo>
                  <a:cubicBezTo>
                    <a:pt x="232767" y="27565"/>
                    <a:pt x="221663" y="20106"/>
                    <a:pt x="209749" y="14350"/>
                  </a:cubicBezTo>
                  <a:lnTo>
                    <a:pt x="196620" y="45969"/>
                  </a:lnTo>
                  <a:lnTo>
                    <a:pt x="180735" y="39402"/>
                  </a:lnTo>
                  <a:lnTo>
                    <a:pt x="193864" y="7783"/>
                  </a:lnTo>
                  <a:cubicBezTo>
                    <a:pt x="181221" y="3405"/>
                    <a:pt x="168010" y="730"/>
                    <a:pt x="154394" y="0"/>
                  </a:cubicBezTo>
                  <a:lnTo>
                    <a:pt x="154394" y="34133"/>
                  </a:lnTo>
                  <a:lnTo>
                    <a:pt x="137212" y="34133"/>
                  </a:lnTo>
                  <a:lnTo>
                    <a:pt x="137212" y="0"/>
                  </a:lnTo>
                  <a:cubicBezTo>
                    <a:pt x="123677" y="811"/>
                    <a:pt x="110548" y="3405"/>
                    <a:pt x="98067" y="7702"/>
                  </a:cubicBezTo>
                  <a:lnTo>
                    <a:pt x="111115" y="39321"/>
                  </a:lnTo>
                  <a:lnTo>
                    <a:pt x="95230" y="45889"/>
                  </a:lnTo>
                  <a:lnTo>
                    <a:pt x="82181" y="14269"/>
                  </a:lnTo>
                  <a:cubicBezTo>
                    <a:pt x="70186" y="20106"/>
                    <a:pt x="58921" y="27565"/>
                    <a:pt x="48709" y="36646"/>
                  </a:cubicBezTo>
                  <a:lnTo>
                    <a:pt x="72861" y="60806"/>
                  </a:lnTo>
                  <a:lnTo>
                    <a:pt x="60704" y="72968"/>
                  </a:lnTo>
                  <a:lnTo>
                    <a:pt x="36552" y="48807"/>
                  </a:lnTo>
                  <a:cubicBezTo>
                    <a:pt x="27556" y="58942"/>
                    <a:pt x="20099" y="70049"/>
                    <a:pt x="14345" y="81967"/>
                  </a:cubicBezTo>
                  <a:lnTo>
                    <a:pt x="45953" y="95101"/>
                  </a:lnTo>
                  <a:lnTo>
                    <a:pt x="39389" y="110992"/>
                  </a:lnTo>
                  <a:lnTo>
                    <a:pt x="7780" y="97858"/>
                  </a:lnTo>
                  <a:cubicBezTo>
                    <a:pt x="3404" y="110505"/>
                    <a:pt x="729" y="123720"/>
                    <a:pt x="0" y="137341"/>
                  </a:cubicBezTo>
                  <a:lnTo>
                    <a:pt x="34121" y="137341"/>
                  </a:lnTo>
                  <a:lnTo>
                    <a:pt x="34121" y="154529"/>
                  </a:lnTo>
                  <a:lnTo>
                    <a:pt x="0" y="154529"/>
                  </a:lnTo>
                  <a:cubicBezTo>
                    <a:pt x="810" y="168069"/>
                    <a:pt x="3404" y="181203"/>
                    <a:pt x="7699" y="193688"/>
                  </a:cubicBezTo>
                  <a:lnTo>
                    <a:pt x="39308" y="180635"/>
                  </a:lnTo>
                  <a:lnTo>
                    <a:pt x="45872" y="196526"/>
                  </a:lnTo>
                  <a:lnTo>
                    <a:pt x="14264" y="209579"/>
                  </a:lnTo>
                  <a:cubicBezTo>
                    <a:pt x="20099" y="221578"/>
                    <a:pt x="27556" y="232848"/>
                    <a:pt x="36633" y="243063"/>
                  </a:cubicBezTo>
                  <a:lnTo>
                    <a:pt x="60785" y="218903"/>
                  </a:lnTo>
                  <a:lnTo>
                    <a:pt x="72942" y="231064"/>
                  </a:lnTo>
                  <a:lnTo>
                    <a:pt x="48790" y="255224"/>
                  </a:lnTo>
                  <a:cubicBezTo>
                    <a:pt x="58921" y="264224"/>
                    <a:pt x="70024" y="271682"/>
                    <a:pt x="81938" y="277439"/>
                  </a:cubicBezTo>
                  <a:lnTo>
                    <a:pt x="95068" y="245820"/>
                  </a:lnTo>
                  <a:lnTo>
                    <a:pt x="110953" y="252387"/>
                  </a:lnTo>
                  <a:lnTo>
                    <a:pt x="97823" y="284006"/>
                  </a:lnTo>
                  <a:cubicBezTo>
                    <a:pt x="110467" y="288384"/>
                    <a:pt x="123677" y="291060"/>
                    <a:pt x="137293" y="291789"/>
                  </a:cubicBezTo>
                  <a:lnTo>
                    <a:pt x="137293" y="257657"/>
                  </a:lnTo>
                  <a:lnTo>
                    <a:pt x="154475" y="257657"/>
                  </a:lnTo>
                  <a:lnTo>
                    <a:pt x="154475" y="291789"/>
                  </a:lnTo>
                  <a:cubicBezTo>
                    <a:pt x="167929" y="290978"/>
                    <a:pt x="181140" y="288384"/>
                    <a:pt x="193621" y="284087"/>
                  </a:cubicBezTo>
                  <a:lnTo>
                    <a:pt x="180573" y="252468"/>
                  </a:lnTo>
                  <a:lnTo>
                    <a:pt x="196458" y="245901"/>
                  </a:lnTo>
                  <a:lnTo>
                    <a:pt x="209506" y="277520"/>
                  </a:lnTo>
                  <a:cubicBezTo>
                    <a:pt x="221501" y="271682"/>
                    <a:pt x="232767" y="264224"/>
                    <a:pt x="242979" y="255143"/>
                  </a:cubicBezTo>
                  <a:lnTo>
                    <a:pt x="218827" y="230983"/>
                  </a:lnTo>
                  <a:lnTo>
                    <a:pt x="230984" y="218822"/>
                  </a:lnTo>
                  <a:lnTo>
                    <a:pt x="255136" y="242982"/>
                  </a:lnTo>
                  <a:cubicBezTo>
                    <a:pt x="264132" y="232848"/>
                    <a:pt x="271588" y="221740"/>
                    <a:pt x="277342" y="209822"/>
                  </a:cubicBezTo>
                  <a:lnTo>
                    <a:pt x="245734" y="196688"/>
                  </a:lnTo>
                  <a:lnTo>
                    <a:pt x="252299" y="180797"/>
                  </a:lnTo>
                  <a:lnTo>
                    <a:pt x="283907" y="193931"/>
                  </a:lnTo>
                  <a:cubicBezTo>
                    <a:pt x="288284" y="181284"/>
                    <a:pt x="290958" y="168069"/>
                    <a:pt x="291688" y="154448"/>
                  </a:cubicBezTo>
                  <a:lnTo>
                    <a:pt x="257567" y="154448"/>
                  </a:lnTo>
                  <a:lnTo>
                    <a:pt x="257567" y="137260"/>
                  </a:lnTo>
                  <a:lnTo>
                    <a:pt x="257567" y="137260"/>
                  </a:lnTo>
                  <a:close/>
                  <a:moveTo>
                    <a:pt x="145803" y="240388"/>
                  </a:moveTo>
                  <a:cubicBezTo>
                    <a:pt x="93771" y="240388"/>
                    <a:pt x="51221" y="198066"/>
                    <a:pt x="51221" y="145773"/>
                  </a:cubicBezTo>
                  <a:cubicBezTo>
                    <a:pt x="51221" y="135233"/>
                    <a:pt x="53005" y="125018"/>
                    <a:pt x="56246" y="115451"/>
                  </a:cubicBezTo>
                  <a:cubicBezTo>
                    <a:pt x="61839" y="98993"/>
                    <a:pt x="72051" y="84723"/>
                    <a:pt x="81209" y="76778"/>
                  </a:cubicBezTo>
                  <a:cubicBezTo>
                    <a:pt x="117680" y="42645"/>
                    <a:pt x="174089" y="42645"/>
                    <a:pt x="210479" y="76778"/>
                  </a:cubicBezTo>
                  <a:lnTo>
                    <a:pt x="210641" y="76697"/>
                  </a:lnTo>
                  <a:cubicBezTo>
                    <a:pt x="212181" y="78724"/>
                    <a:pt x="228958" y="92831"/>
                    <a:pt x="236657" y="119423"/>
                  </a:cubicBezTo>
                  <a:cubicBezTo>
                    <a:pt x="236657" y="119505"/>
                    <a:pt x="240385" y="130693"/>
                    <a:pt x="240385" y="145692"/>
                  </a:cubicBezTo>
                  <a:cubicBezTo>
                    <a:pt x="240385" y="198066"/>
                    <a:pt x="197835" y="240388"/>
                    <a:pt x="145803" y="240388"/>
                  </a:cubicBezTo>
                  <a:lnTo>
                    <a:pt x="145803" y="2403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48"/>
            <p:cNvSpPr/>
            <p:nvPr/>
          </p:nvSpPr>
          <p:spPr>
            <a:xfrm>
              <a:off x="5055966" y="4026961"/>
              <a:ext cx="34320" cy="34359"/>
            </a:xfrm>
            <a:custGeom>
              <a:avLst/>
              <a:gdLst/>
              <a:ahLst/>
              <a:cxnLst/>
              <a:rect l="l" t="t" r="r" b="b"/>
              <a:pathLst>
                <a:path w="34320" h="34359" extrusionOk="0">
                  <a:moveTo>
                    <a:pt x="17188" y="0"/>
                  </a:moveTo>
                  <a:cubicBezTo>
                    <a:pt x="11028" y="0"/>
                    <a:pt x="5193" y="3324"/>
                    <a:pt x="2113" y="8918"/>
                  </a:cubicBezTo>
                  <a:cubicBezTo>
                    <a:pt x="-2993" y="18323"/>
                    <a:pt x="1546" y="29917"/>
                    <a:pt x="11515" y="33403"/>
                  </a:cubicBezTo>
                  <a:cubicBezTo>
                    <a:pt x="22942" y="37376"/>
                    <a:pt x="35018" y="28457"/>
                    <a:pt x="34289" y="16134"/>
                  </a:cubicBezTo>
                  <a:cubicBezTo>
                    <a:pt x="33802" y="7135"/>
                    <a:pt x="26346" y="0"/>
                    <a:pt x="17188" y="0"/>
                  </a:cubicBezTo>
                  <a:lnTo>
                    <a:pt x="1718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48"/>
            <p:cNvSpPr/>
            <p:nvPr/>
          </p:nvSpPr>
          <p:spPr>
            <a:xfrm>
              <a:off x="5055969" y="4075850"/>
              <a:ext cx="34399" cy="45757"/>
            </a:xfrm>
            <a:custGeom>
              <a:avLst/>
              <a:gdLst/>
              <a:ahLst/>
              <a:cxnLst/>
              <a:rect l="l" t="t" r="r" b="b"/>
              <a:pathLst>
                <a:path w="34399" h="45757" extrusionOk="0">
                  <a:moveTo>
                    <a:pt x="3731" y="0"/>
                  </a:moveTo>
                  <a:cubicBezTo>
                    <a:pt x="-1132" y="13134"/>
                    <a:pt x="-1213" y="27809"/>
                    <a:pt x="3325" y="44510"/>
                  </a:cubicBezTo>
                  <a:cubicBezTo>
                    <a:pt x="12484" y="46213"/>
                    <a:pt x="22128" y="46132"/>
                    <a:pt x="31043" y="44510"/>
                  </a:cubicBezTo>
                  <a:cubicBezTo>
                    <a:pt x="35663" y="27809"/>
                    <a:pt x="35501" y="13134"/>
                    <a:pt x="30638" y="0"/>
                  </a:cubicBezTo>
                  <a:cubicBezTo>
                    <a:pt x="21885" y="3730"/>
                    <a:pt x="12160" y="3567"/>
                    <a:pt x="3731" y="0"/>
                  </a:cubicBezTo>
                  <a:lnTo>
                    <a:pt x="3731"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48"/>
            <p:cNvSpPr/>
            <p:nvPr/>
          </p:nvSpPr>
          <p:spPr>
            <a:xfrm>
              <a:off x="5028983" y="3966743"/>
              <a:ext cx="88422" cy="43273"/>
            </a:xfrm>
            <a:custGeom>
              <a:avLst/>
              <a:gdLst/>
              <a:ahLst/>
              <a:cxnLst/>
              <a:rect l="l" t="t" r="r" b="b"/>
              <a:pathLst>
                <a:path w="88422" h="43273" extrusionOk="0">
                  <a:moveTo>
                    <a:pt x="40118" y="43274"/>
                  </a:moveTo>
                  <a:cubicBezTo>
                    <a:pt x="42874" y="42949"/>
                    <a:pt x="45467" y="42949"/>
                    <a:pt x="48304" y="43274"/>
                  </a:cubicBezTo>
                  <a:cubicBezTo>
                    <a:pt x="57868" y="29897"/>
                    <a:pt x="71078" y="20167"/>
                    <a:pt x="88422" y="13925"/>
                  </a:cubicBezTo>
                  <a:cubicBezTo>
                    <a:pt x="61839" y="-4642"/>
                    <a:pt x="26583" y="-4642"/>
                    <a:pt x="0" y="13925"/>
                  </a:cubicBezTo>
                  <a:cubicBezTo>
                    <a:pt x="17344" y="20249"/>
                    <a:pt x="30555" y="29897"/>
                    <a:pt x="40118" y="43274"/>
                  </a:cubicBezTo>
                  <a:lnTo>
                    <a:pt x="40118" y="432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48"/>
            <p:cNvSpPr/>
            <p:nvPr/>
          </p:nvSpPr>
          <p:spPr>
            <a:xfrm>
              <a:off x="4995806" y="4037582"/>
              <a:ext cx="49873" cy="76616"/>
            </a:xfrm>
            <a:custGeom>
              <a:avLst/>
              <a:gdLst/>
              <a:ahLst/>
              <a:cxnLst/>
              <a:rect l="l" t="t" r="r" b="b"/>
              <a:pathLst>
                <a:path w="49873" h="76616" extrusionOk="0">
                  <a:moveTo>
                    <a:pt x="45740" y="20107"/>
                  </a:moveTo>
                  <a:cubicBezTo>
                    <a:pt x="29368" y="18566"/>
                    <a:pt x="14294" y="11918"/>
                    <a:pt x="272" y="0"/>
                  </a:cubicBezTo>
                  <a:cubicBezTo>
                    <a:pt x="-2483" y="33079"/>
                    <a:pt x="15914" y="63158"/>
                    <a:pt x="44524" y="76616"/>
                  </a:cubicBezTo>
                  <a:cubicBezTo>
                    <a:pt x="41282" y="58455"/>
                    <a:pt x="43065" y="42159"/>
                    <a:pt x="49873" y="27160"/>
                  </a:cubicBezTo>
                  <a:cubicBezTo>
                    <a:pt x="48252" y="25052"/>
                    <a:pt x="46874" y="22701"/>
                    <a:pt x="45740" y="20107"/>
                  </a:cubicBezTo>
                  <a:lnTo>
                    <a:pt x="45740" y="20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48"/>
            <p:cNvSpPr/>
            <p:nvPr/>
          </p:nvSpPr>
          <p:spPr>
            <a:xfrm>
              <a:off x="5000373" y="3994126"/>
              <a:ext cx="52194" cy="45888"/>
            </a:xfrm>
            <a:custGeom>
              <a:avLst/>
              <a:gdLst/>
              <a:ahLst/>
              <a:cxnLst/>
              <a:rect l="l" t="t" r="r" b="b"/>
              <a:pathLst>
                <a:path w="52194" h="45888" extrusionOk="0">
                  <a:moveTo>
                    <a:pt x="13859" y="0"/>
                  </a:moveTo>
                  <a:cubicBezTo>
                    <a:pt x="7862" y="7053"/>
                    <a:pt x="3161" y="15161"/>
                    <a:pt x="0" y="23998"/>
                  </a:cubicBezTo>
                  <a:cubicBezTo>
                    <a:pt x="12157" y="36322"/>
                    <a:pt x="24963" y="43537"/>
                    <a:pt x="38740" y="45889"/>
                  </a:cubicBezTo>
                  <a:cubicBezTo>
                    <a:pt x="39875" y="36646"/>
                    <a:pt x="44819" y="28133"/>
                    <a:pt x="52194" y="22539"/>
                  </a:cubicBezTo>
                  <a:cubicBezTo>
                    <a:pt x="43198" y="11837"/>
                    <a:pt x="30555" y="4378"/>
                    <a:pt x="13859" y="0"/>
                  </a:cubicBezTo>
                  <a:lnTo>
                    <a:pt x="1385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48"/>
            <p:cNvSpPr/>
            <p:nvPr/>
          </p:nvSpPr>
          <p:spPr>
            <a:xfrm>
              <a:off x="5093902" y="3994126"/>
              <a:ext cx="52113" cy="45888"/>
            </a:xfrm>
            <a:custGeom>
              <a:avLst/>
              <a:gdLst/>
              <a:ahLst/>
              <a:cxnLst/>
              <a:rect l="l" t="t" r="r" b="b"/>
              <a:pathLst>
                <a:path w="52113" h="45888" extrusionOk="0">
                  <a:moveTo>
                    <a:pt x="13373" y="45889"/>
                  </a:moveTo>
                  <a:cubicBezTo>
                    <a:pt x="27151" y="43537"/>
                    <a:pt x="39956" y="36322"/>
                    <a:pt x="52113" y="23998"/>
                  </a:cubicBezTo>
                  <a:cubicBezTo>
                    <a:pt x="48952" y="15161"/>
                    <a:pt x="44171" y="7053"/>
                    <a:pt x="38254" y="0"/>
                  </a:cubicBezTo>
                  <a:cubicBezTo>
                    <a:pt x="21477" y="4378"/>
                    <a:pt x="8915" y="11837"/>
                    <a:pt x="0" y="22539"/>
                  </a:cubicBezTo>
                  <a:cubicBezTo>
                    <a:pt x="7375" y="28214"/>
                    <a:pt x="12319" y="36646"/>
                    <a:pt x="13373" y="45889"/>
                  </a:cubicBezTo>
                  <a:lnTo>
                    <a:pt x="13373" y="45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48"/>
            <p:cNvSpPr/>
            <p:nvPr/>
          </p:nvSpPr>
          <p:spPr>
            <a:xfrm>
              <a:off x="5100629" y="4037582"/>
              <a:ext cx="49873" cy="76616"/>
            </a:xfrm>
            <a:custGeom>
              <a:avLst/>
              <a:gdLst/>
              <a:ahLst/>
              <a:cxnLst/>
              <a:rect l="l" t="t" r="r" b="b"/>
              <a:pathLst>
                <a:path w="49873" h="76616" extrusionOk="0">
                  <a:moveTo>
                    <a:pt x="4133" y="20107"/>
                  </a:moveTo>
                  <a:cubicBezTo>
                    <a:pt x="3080" y="22620"/>
                    <a:pt x="1702" y="25052"/>
                    <a:pt x="0" y="27160"/>
                  </a:cubicBezTo>
                  <a:cubicBezTo>
                    <a:pt x="6808" y="42159"/>
                    <a:pt x="8591" y="58455"/>
                    <a:pt x="5349" y="76616"/>
                  </a:cubicBezTo>
                  <a:cubicBezTo>
                    <a:pt x="33959" y="63158"/>
                    <a:pt x="52356" y="33079"/>
                    <a:pt x="49601" y="0"/>
                  </a:cubicBezTo>
                  <a:cubicBezTo>
                    <a:pt x="35580" y="11918"/>
                    <a:pt x="20586" y="18566"/>
                    <a:pt x="4133" y="20107"/>
                  </a:cubicBezTo>
                  <a:lnTo>
                    <a:pt x="4133" y="20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1" name="Google Shape;781;p48"/>
          <p:cNvGrpSpPr/>
          <p:nvPr/>
        </p:nvGrpSpPr>
        <p:grpSpPr>
          <a:xfrm>
            <a:off x="4063823" y="2773515"/>
            <a:ext cx="220092" cy="340320"/>
            <a:chOff x="4970629" y="3452382"/>
            <a:chExt cx="188758" cy="291870"/>
          </a:xfrm>
        </p:grpSpPr>
        <p:sp>
          <p:nvSpPr>
            <p:cNvPr id="782" name="Google Shape;782;p48"/>
            <p:cNvSpPr/>
            <p:nvPr/>
          </p:nvSpPr>
          <p:spPr>
            <a:xfrm>
              <a:off x="4987811" y="3452382"/>
              <a:ext cx="51464" cy="25781"/>
            </a:xfrm>
            <a:custGeom>
              <a:avLst/>
              <a:gdLst/>
              <a:ahLst/>
              <a:cxnLst/>
              <a:rect l="l" t="t" r="r" b="b"/>
              <a:pathLst>
                <a:path w="51464" h="25781" extrusionOk="0">
                  <a:moveTo>
                    <a:pt x="0" y="0"/>
                  </a:moveTo>
                  <a:lnTo>
                    <a:pt x="51465" y="0"/>
                  </a:lnTo>
                  <a:lnTo>
                    <a:pt x="51465"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48"/>
            <p:cNvSpPr/>
            <p:nvPr/>
          </p:nvSpPr>
          <p:spPr>
            <a:xfrm>
              <a:off x="4970629" y="3460895"/>
              <a:ext cx="188758" cy="283357"/>
            </a:xfrm>
            <a:custGeom>
              <a:avLst/>
              <a:gdLst/>
              <a:ahLst/>
              <a:cxnLst/>
              <a:rect l="l" t="t" r="r" b="b"/>
              <a:pathLst>
                <a:path w="188758" h="283357" extrusionOk="0">
                  <a:moveTo>
                    <a:pt x="149451" y="0"/>
                  </a:moveTo>
                  <a:lnTo>
                    <a:pt x="120192" y="0"/>
                  </a:lnTo>
                  <a:cubicBezTo>
                    <a:pt x="106009" y="0"/>
                    <a:pt x="94420" y="11513"/>
                    <a:pt x="94420" y="25782"/>
                  </a:cubicBezTo>
                  <a:lnTo>
                    <a:pt x="94420" y="34376"/>
                  </a:lnTo>
                  <a:lnTo>
                    <a:pt x="0" y="34376"/>
                  </a:lnTo>
                  <a:lnTo>
                    <a:pt x="0" y="283357"/>
                  </a:lnTo>
                  <a:lnTo>
                    <a:pt x="188758" y="283357"/>
                  </a:lnTo>
                  <a:cubicBezTo>
                    <a:pt x="188758" y="276223"/>
                    <a:pt x="188758" y="40538"/>
                    <a:pt x="188758" y="39402"/>
                  </a:cubicBezTo>
                  <a:lnTo>
                    <a:pt x="149451" y="0"/>
                  </a:lnTo>
                  <a:close/>
                  <a:moveTo>
                    <a:pt x="163066" y="248982"/>
                  </a:moveTo>
                  <a:lnTo>
                    <a:pt x="25773" y="248982"/>
                  </a:lnTo>
                  <a:lnTo>
                    <a:pt x="25773" y="68670"/>
                  </a:lnTo>
                  <a:lnTo>
                    <a:pt x="123759" y="68670"/>
                  </a:lnTo>
                  <a:lnTo>
                    <a:pt x="163147" y="108073"/>
                  </a:lnTo>
                  <a:lnTo>
                    <a:pt x="163147" y="248982"/>
                  </a:lnTo>
                  <a:close/>
                  <a:moveTo>
                    <a:pt x="171657" y="68752"/>
                  </a:moveTo>
                  <a:lnTo>
                    <a:pt x="137294" y="34376"/>
                  </a:lnTo>
                  <a:lnTo>
                    <a:pt x="111520" y="34376"/>
                  </a:lnTo>
                  <a:lnTo>
                    <a:pt x="111520" y="25782"/>
                  </a:lnTo>
                  <a:cubicBezTo>
                    <a:pt x="111520" y="21079"/>
                    <a:pt x="115330" y="17188"/>
                    <a:pt x="120111" y="17188"/>
                  </a:cubicBezTo>
                  <a:lnTo>
                    <a:pt x="142318" y="17188"/>
                  </a:lnTo>
                  <a:lnTo>
                    <a:pt x="171657" y="46456"/>
                  </a:lnTo>
                  <a:lnTo>
                    <a:pt x="171657" y="687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48"/>
            <p:cNvSpPr/>
            <p:nvPr/>
          </p:nvSpPr>
          <p:spPr>
            <a:xfrm>
              <a:off x="5013584" y="3675582"/>
              <a:ext cx="103010" cy="17187"/>
            </a:xfrm>
            <a:custGeom>
              <a:avLst/>
              <a:gdLst/>
              <a:ahLst/>
              <a:cxnLst/>
              <a:rect l="l" t="t" r="r" b="b"/>
              <a:pathLst>
                <a:path w="103010" h="17187" extrusionOk="0">
                  <a:moveTo>
                    <a:pt x="0" y="0"/>
                  </a:moveTo>
                  <a:lnTo>
                    <a:pt x="103011" y="0"/>
                  </a:lnTo>
                  <a:lnTo>
                    <a:pt x="103011"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48"/>
            <p:cNvSpPr/>
            <p:nvPr/>
          </p:nvSpPr>
          <p:spPr>
            <a:xfrm>
              <a:off x="5056458" y="3597020"/>
              <a:ext cx="17181" cy="26998"/>
            </a:xfrm>
            <a:custGeom>
              <a:avLst/>
              <a:gdLst/>
              <a:ahLst/>
              <a:cxnLst/>
              <a:rect l="l" t="t" r="r" b="b"/>
              <a:pathLst>
                <a:path w="17181" h="26998" extrusionOk="0">
                  <a:moveTo>
                    <a:pt x="0" y="18404"/>
                  </a:moveTo>
                  <a:cubicBezTo>
                    <a:pt x="0" y="23106"/>
                    <a:pt x="3809" y="26998"/>
                    <a:pt x="8591" y="26998"/>
                  </a:cubicBezTo>
                  <a:cubicBezTo>
                    <a:pt x="13292" y="26998"/>
                    <a:pt x="17182" y="23188"/>
                    <a:pt x="17182" y="18404"/>
                  </a:cubicBezTo>
                  <a:cubicBezTo>
                    <a:pt x="17101" y="15810"/>
                    <a:pt x="13535" y="8270"/>
                    <a:pt x="8591" y="0"/>
                  </a:cubicBezTo>
                  <a:cubicBezTo>
                    <a:pt x="3647" y="8351"/>
                    <a:pt x="81" y="15810"/>
                    <a:pt x="0" y="18404"/>
                  </a:cubicBezTo>
                  <a:lnTo>
                    <a:pt x="0" y="1840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48"/>
            <p:cNvSpPr/>
            <p:nvPr/>
          </p:nvSpPr>
          <p:spPr>
            <a:xfrm>
              <a:off x="5013584" y="3546672"/>
              <a:ext cx="103010" cy="111640"/>
            </a:xfrm>
            <a:custGeom>
              <a:avLst/>
              <a:gdLst/>
              <a:ahLst/>
              <a:cxnLst/>
              <a:rect l="l" t="t" r="r" b="b"/>
              <a:pathLst>
                <a:path w="103010" h="111640" extrusionOk="0">
                  <a:moveTo>
                    <a:pt x="0" y="81"/>
                  </a:moveTo>
                  <a:lnTo>
                    <a:pt x="0" y="111640"/>
                  </a:lnTo>
                  <a:lnTo>
                    <a:pt x="103011" y="111640"/>
                  </a:lnTo>
                  <a:lnTo>
                    <a:pt x="103011" y="29349"/>
                  </a:lnTo>
                  <a:lnTo>
                    <a:pt x="73672" y="0"/>
                  </a:lnTo>
                  <a:lnTo>
                    <a:pt x="0" y="0"/>
                  </a:lnTo>
                  <a:close/>
                  <a:moveTo>
                    <a:pt x="51465" y="94534"/>
                  </a:moveTo>
                  <a:cubicBezTo>
                    <a:pt x="37282" y="94534"/>
                    <a:pt x="25692" y="83021"/>
                    <a:pt x="25692" y="68752"/>
                  </a:cubicBezTo>
                  <a:cubicBezTo>
                    <a:pt x="25692" y="55455"/>
                    <a:pt x="44333" y="29592"/>
                    <a:pt x="51465" y="19296"/>
                  </a:cubicBezTo>
                  <a:cubicBezTo>
                    <a:pt x="58597" y="29592"/>
                    <a:pt x="77238" y="55455"/>
                    <a:pt x="77238" y="68752"/>
                  </a:cubicBezTo>
                  <a:cubicBezTo>
                    <a:pt x="77238" y="83021"/>
                    <a:pt x="65648" y="94534"/>
                    <a:pt x="51465" y="94534"/>
                  </a:cubicBezTo>
                  <a:lnTo>
                    <a:pt x="51465" y="945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7" name="Google Shape;787;p48"/>
          <p:cNvGrpSpPr/>
          <p:nvPr/>
        </p:nvGrpSpPr>
        <p:grpSpPr>
          <a:xfrm>
            <a:off x="4040387" y="2205463"/>
            <a:ext cx="340201" cy="340320"/>
            <a:chOff x="4950530" y="2965202"/>
            <a:chExt cx="291768" cy="291870"/>
          </a:xfrm>
        </p:grpSpPr>
        <p:sp>
          <p:nvSpPr>
            <p:cNvPr id="788" name="Google Shape;788;p48"/>
            <p:cNvSpPr/>
            <p:nvPr/>
          </p:nvSpPr>
          <p:spPr>
            <a:xfrm>
              <a:off x="5106788" y="2965202"/>
              <a:ext cx="135510" cy="135557"/>
            </a:xfrm>
            <a:custGeom>
              <a:avLst/>
              <a:gdLst/>
              <a:ahLst/>
              <a:cxnLst/>
              <a:rect l="l" t="t" r="r" b="b"/>
              <a:pathLst>
                <a:path w="135510" h="135557" extrusionOk="0">
                  <a:moveTo>
                    <a:pt x="0" y="24647"/>
                  </a:moveTo>
                  <a:lnTo>
                    <a:pt x="24638" y="0"/>
                  </a:lnTo>
                  <a:lnTo>
                    <a:pt x="135510" y="110911"/>
                  </a:lnTo>
                  <a:lnTo>
                    <a:pt x="110872" y="135558"/>
                  </a:lnTo>
                  <a:lnTo>
                    <a:pt x="0" y="246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48"/>
            <p:cNvSpPr/>
            <p:nvPr/>
          </p:nvSpPr>
          <p:spPr>
            <a:xfrm>
              <a:off x="4984326" y="3044655"/>
              <a:ext cx="178627" cy="178689"/>
            </a:xfrm>
            <a:custGeom>
              <a:avLst/>
              <a:gdLst/>
              <a:ahLst/>
              <a:cxnLst/>
              <a:rect l="l" t="t" r="r" b="b"/>
              <a:pathLst>
                <a:path w="178627" h="178689" extrusionOk="0">
                  <a:moveTo>
                    <a:pt x="0" y="43132"/>
                  </a:moveTo>
                  <a:lnTo>
                    <a:pt x="12319" y="55456"/>
                  </a:lnTo>
                  <a:lnTo>
                    <a:pt x="30798" y="36970"/>
                  </a:lnTo>
                  <a:lnTo>
                    <a:pt x="141670" y="147881"/>
                  </a:lnTo>
                  <a:lnTo>
                    <a:pt x="123191" y="166366"/>
                  </a:lnTo>
                  <a:lnTo>
                    <a:pt x="135510" y="178690"/>
                  </a:lnTo>
                  <a:cubicBezTo>
                    <a:pt x="141751" y="172447"/>
                    <a:pt x="172387" y="141801"/>
                    <a:pt x="178627" y="135558"/>
                  </a:cubicBezTo>
                  <a:lnTo>
                    <a:pt x="43117" y="0"/>
                  </a:lnTo>
                  <a:cubicBezTo>
                    <a:pt x="34283" y="8756"/>
                    <a:pt x="8753" y="34295"/>
                    <a:pt x="0" y="43132"/>
                  </a:cubicBezTo>
                  <a:lnTo>
                    <a:pt x="0" y="4313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48"/>
            <p:cNvSpPr/>
            <p:nvPr/>
          </p:nvSpPr>
          <p:spPr>
            <a:xfrm>
              <a:off x="5063671" y="3042466"/>
              <a:ext cx="101389" cy="101425"/>
            </a:xfrm>
            <a:custGeom>
              <a:avLst/>
              <a:gdLst/>
              <a:ahLst/>
              <a:cxnLst/>
              <a:rect l="l" t="t" r="r" b="b"/>
              <a:pathLst>
                <a:path w="101389" h="101425" extrusionOk="0">
                  <a:moveTo>
                    <a:pt x="0" y="15161"/>
                  </a:moveTo>
                  <a:lnTo>
                    <a:pt x="15156" y="0"/>
                  </a:lnTo>
                  <a:lnTo>
                    <a:pt x="101390" y="86264"/>
                  </a:lnTo>
                  <a:lnTo>
                    <a:pt x="86234" y="101425"/>
                  </a:lnTo>
                  <a:lnTo>
                    <a:pt x="0" y="1516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48"/>
            <p:cNvSpPr/>
            <p:nvPr/>
          </p:nvSpPr>
          <p:spPr>
            <a:xfrm>
              <a:off x="5091227" y="3014577"/>
              <a:ext cx="101795" cy="101830"/>
            </a:xfrm>
            <a:custGeom>
              <a:avLst/>
              <a:gdLst/>
              <a:ahLst/>
              <a:cxnLst/>
              <a:rect l="l" t="t" r="r" b="b"/>
              <a:pathLst>
                <a:path w="101795" h="101830" extrusionOk="0">
                  <a:moveTo>
                    <a:pt x="0" y="15567"/>
                  </a:moveTo>
                  <a:lnTo>
                    <a:pt x="15561" y="0"/>
                  </a:lnTo>
                  <a:lnTo>
                    <a:pt x="101795" y="86264"/>
                  </a:lnTo>
                  <a:lnTo>
                    <a:pt x="86234" y="101830"/>
                  </a:lnTo>
                  <a:lnTo>
                    <a:pt x="0" y="155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48"/>
            <p:cNvSpPr/>
            <p:nvPr/>
          </p:nvSpPr>
          <p:spPr>
            <a:xfrm>
              <a:off x="5066589" y="3017739"/>
              <a:ext cx="24638" cy="24646"/>
            </a:xfrm>
            <a:custGeom>
              <a:avLst/>
              <a:gdLst/>
              <a:ahLst/>
              <a:cxnLst/>
              <a:rect l="l" t="t" r="r" b="b"/>
              <a:pathLst>
                <a:path w="24638" h="24646" extrusionOk="0">
                  <a:moveTo>
                    <a:pt x="0" y="12323"/>
                  </a:moveTo>
                  <a:lnTo>
                    <a:pt x="12319" y="0"/>
                  </a:lnTo>
                  <a:lnTo>
                    <a:pt x="24638" y="12323"/>
                  </a:lnTo>
                  <a:lnTo>
                    <a:pt x="12319" y="24647"/>
                  </a:lnTo>
                  <a:lnTo>
                    <a:pt x="0" y="123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3" name="Google Shape;793;p48"/>
            <p:cNvGrpSpPr/>
            <p:nvPr/>
          </p:nvGrpSpPr>
          <p:grpSpPr>
            <a:xfrm>
              <a:off x="4950530" y="3116326"/>
              <a:ext cx="239169" cy="140746"/>
              <a:chOff x="4950530" y="3116326"/>
              <a:chExt cx="239169" cy="140746"/>
            </a:xfrm>
          </p:grpSpPr>
          <p:sp>
            <p:nvSpPr>
              <p:cNvPr id="794" name="Google Shape;794;p48"/>
              <p:cNvSpPr/>
              <p:nvPr/>
            </p:nvSpPr>
            <p:spPr>
              <a:xfrm>
                <a:off x="5165061" y="3116326"/>
                <a:ext cx="24638" cy="24646"/>
              </a:xfrm>
              <a:custGeom>
                <a:avLst/>
                <a:gdLst/>
                <a:ahLst/>
                <a:cxnLst/>
                <a:rect l="l" t="t" r="r" b="b"/>
                <a:pathLst>
                  <a:path w="24638" h="24646" extrusionOk="0">
                    <a:moveTo>
                      <a:pt x="0" y="12323"/>
                    </a:moveTo>
                    <a:lnTo>
                      <a:pt x="12319" y="0"/>
                    </a:lnTo>
                    <a:lnTo>
                      <a:pt x="24638" y="12323"/>
                    </a:lnTo>
                    <a:lnTo>
                      <a:pt x="12319" y="24647"/>
                    </a:lnTo>
                    <a:lnTo>
                      <a:pt x="0" y="123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48"/>
              <p:cNvSpPr/>
              <p:nvPr/>
            </p:nvSpPr>
            <p:spPr>
              <a:xfrm>
                <a:off x="4950530" y="3137000"/>
                <a:ext cx="120030" cy="120072"/>
              </a:xfrm>
              <a:custGeom>
                <a:avLst/>
                <a:gdLst/>
                <a:ahLst/>
                <a:cxnLst/>
                <a:rect l="l" t="t" r="r" b="b"/>
                <a:pathLst>
                  <a:path w="120030" h="120072" extrusionOk="0">
                    <a:moveTo>
                      <a:pt x="95392" y="0"/>
                    </a:moveTo>
                    <a:lnTo>
                      <a:pt x="74806" y="20593"/>
                    </a:lnTo>
                    <a:cubicBezTo>
                      <a:pt x="55355" y="11350"/>
                      <a:pt x="31446" y="14675"/>
                      <a:pt x="15318" y="30808"/>
                    </a:cubicBezTo>
                    <a:cubicBezTo>
                      <a:pt x="-5106" y="51240"/>
                      <a:pt x="-5106" y="84318"/>
                      <a:pt x="15318" y="104749"/>
                    </a:cubicBezTo>
                    <a:cubicBezTo>
                      <a:pt x="35742" y="125180"/>
                      <a:pt x="68809" y="125180"/>
                      <a:pt x="89233" y="104749"/>
                    </a:cubicBezTo>
                    <a:cubicBezTo>
                      <a:pt x="105280" y="88696"/>
                      <a:pt x="108684" y="64698"/>
                      <a:pt x="99444" y="45240"/>
                    </a:cubicBezTo>
                    <a:lnTo>
                      <a:pt x="120030" y="24647"/>
                    </a:lnTo>
                    <a:lnTo>
                      <a:pt x="95392" y="0"/>
                    </a:lnTo>
                    <a:close/>
                    <a:moveTo>
                      <a:pt x="67674" y="83183"/>
                    </a:moveTo>
                    <a:cubicBezTo>
                      <a:pt x="59164" y="91696"/>
                      <a:pt x="45386" y="91696"/>
                      <a:pt x="36876" y="83183"/>
                    </a:cubicBezTo>
                    <a:cubicBezTo>
                      <a:pt x="28366" y="74670"/>
                      <a:pt x="28366" y="60887"/>
                      <a:pt x="36876" y="52374"/>
                    </a:cubicBezTo>
                    <a:cubicBezTo>
                      <a:pt x="45386" y="43862"/>
                      <a:pt x="59164" y="43862"/>
                      <a:pt x="67674" y="52374"/>
                    </a:cubicBezTo>
                    <a:cubicBezTo>
                      <a:pt x="76103" y="60887"/>
                      <a:pt x="76103" y="74670"/>
                      <a:pt x="67674" y="83183"/>
                    </a:cubicBezTo>
                    <a:lnTo>
                      <a:pt x="67674" y="831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6" name="Google Shape;796;p48"/>
          <p:cNvGrpSpPr/>
          <p:nvPr/>
        </p:nvGrpSpPr>
        <p:grpSpPr>
          <a:xfrm>
            <a:off x="3295130" y="3861218"/>
            <a:ext cx="340179" cy="320269"/>
            <a:chOff x="4311373" y="4385232"/>
            <a:chExt cx="291749" cy="274673"/>
          </a:xfrm>
        </p:grpSpPr>
        <p:grpSp>
          <p:nvGrpSpPr>
            <p:cNvPr id="797" name="Google Shape;797;p48"/>
            <p:cNvGrpSpPr/>
            <p:nvPr/>
          </p:nvGrpSpPr>
          <p:grpSpPr>
            <a:xfrm>
              <a:off x="4311373" y="4385232"/>
              <a:ext cx="291749" cy="274673"/>
              <a:chOff x="4311373" y="4385232"/>
              <a:chExt cx="291749" cy="274673"/>
            </a:xfrm>
          </p:grpSpPr>
          <p:sp>
            <p:nvSpPr>
              <p:cNvPr id="798" name="Google Shape;798;p48"/>
              <p:cNvSpPr/>
              <p:nvPr/>
            </p:nvSpPr>
            <p:spPr>
              <a:xfrm>
                <a:off x="4311373" y="4444660"/>
                <a:ext cx="95088" cy="155826"/>
              </a:xfrm>
              <a:custGeom>
                <a:avLst/>
                <a:gdLst/>
                <a:ahLst/>
                <a:cxnLst/>
                <a:rect l="l" t="t" r="r" b="b"/>
                <a:pathLst>
                  <a:path w="95088" h="155826" extrusionOk="0">
                    <a:moveTo>
                      <a:pt x="95088" y="45807"/>
                    </a:moveTo>
                    <a:lnTo>
                      <a:pt x="22551" y="0"/>
                    </a:lnTo>
                    <a:cubicBezTo>
                      <a:pt x="-7517" y="47429"/>
                      <a:pt x="-7517" y="108316"/>
                      <a:pt x="22551" y="155826"/>
                    </a:cubicBezTo>
                    <a:lnTo>
                      <a:pt x="95088" y="110019"/>
                    </a:lnTo>
                    <a:cubicBezTo>
                      <a:pt x="82688" y="90399"/>
                      <a:pt x="82688" y="65347"/>
                      <a:pt x="95088" y="45807"/>
                    </a:cubicBezTo>
                    <a:lnTo>
                      <a:pt x="95088" y="45807"/>
                    </a:lnTo>
                    <a:close/>
                    <a:moveTo>
                      <a:pt x="46379" y="106938"/>
                    </a:moveTo>
                    <a:lnTo>
                      <a:pt x="43218" y="90074"/>
                    </a:lnTo>
                    <a:lnTo>
                      <a:pt x="60076" y="86913"/>
                    </a:lnTo>
                    <a:lnTo>
                      <a:pt x="63237" y="103776"/>
                    </a:lnTo>
                    <a:lnTo>
                      <a:pt x="46379" y="106938"/>
                    </a:lnTo>
                    <a:close/>
                    <a:moveTo>
                      <a:pt x="60076" y="68833"/>
                    </a:moveTo>
                    <a:lnTo>
                      <a:pt x="43218" y="65671"/>
                    </a:lnTo>
                    <a:lnTo>
                      <a:pt x="46379" y="48807"/>
                    </a:lnTo>
                    <a:lnTo>
                      <a:pt x="63237" y="51969"/>
                    </a:lnTo>
                    <a:lnTo>
                      <a:pt x="60076" y="6883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48"/>
              <p:cNvSpPr/>
              <p:nvPr/>
            </p:nvSpPr>
            <p:spPr>
              <a:xfrm>
                <a:off x="4448606" y="4505385"/>
                <a:ext cx="34363" cy="34375"/>
              </a:xfrm>
              <a:custGeom>
                <a:avLst/>
                <a:gdLst/>
                <a:ahLst/>
                <a:cxnLst/>
                <a:rect l="l" t="t" r="r" b="b"/>
                <a:pathLst>
                  <a:path w="34363" h="34375" extrusionOk="0">
                    <a:moveTo>
                      <a:pt x="34364" y="17188"/>
                    </a:moveTo>
                    <a:cubicBezTo>
                      <a:pt x="34364" y="26674"/>
                      <a:pt x="26664" y="34376"/>
                      <a:pt x="17182" y="34376"/>
                    </a:cubicBezTo>
                    <a:cubicBezTo>
                      <a:pt x="7699" y="34376"/>
                      <a:pt x="0" y="26674"/>
                      <a:pt x="0" y="17188"/>
                    </a:cubicBezTo>
                    <a:cubicBezTo>
                      <a:pt x="0" y="7702"/>
                      <a:pt x="7699" y="0"/>
                      <a:pt x="17182" y="0"/>
                    </a:cubicBezTo>
                    <a:cubicBezTo>
                      <a:pt x="26664" y="0"/>
                      <a:pt x="34364" y="7702"/>
                      <a:pt x="34364" y="17188"/>
                    </a:cubicBezTo>
                    <a:lnTo>
                      <a:pt x="34364"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48"/>
              <p:cNvSpPr/>
              <p:nvPr/>
            </p:nvSpPr>
            <p:spPr>
              <a:xfrm>
                <a:off x="4356942" y="4385232"/>
                <a:ext cx="246180" cy="274673"/>
              </a:xfrm>
              <a:custGeom>
                <a:avLst/>
                <a:gdLst/>
                <a:ahLst/>
                <a:cxnLst/>
                <a:rect l="l" t="t" r="r" b="b"/>
                <a:pathLst>
                  <a:path w="246180" h="274673" extrusionOk="0">
                    <a:moveTo>
                      <a:pt x="205940" y="40214"/>
                    </a:moveTo>
                    <a:cubicBezTo>
                      <a:pt x="147181" y="-18566"/>
                      <a:pt x="50492" y="-11918"/>
                      <a:pt x="0" y="53672"/>
                    </a:cubicBezTo>
                    <a:lnTo>
                      <a:pt x="58516" y="90642"/>
                    </a:lnTo>
                    <a:cubicBezTo>
                      <a:pt x="71078" y="77103"/>
                      <a:pt x="88989" y="68671"/>
                      <a:pt x="108846" y="68671"/>
                    </a:cubicBezTo>
                    <a:cubicBezTo>
                      <a:pt x="146695" y="68671"/>
                      <a:pt x="177493" y="99480"/>
                      <a:pt x="177493" y="137342"/>
                    </a:cubicBezTo>
                    <a:cubicBezTo>
                      <a:pt x="177493" y="175204"/>
                      <a:pt x="146695" y="206012"/>
                      <a:pt x="108846" y="206012"/>
                    </a:cubicBezTo>
                    <a:cubicBezTo>
                      <a:pt x="88989" y="206012"/>
                      <a:pt x="71078" y="197499"/>
                      <a:pt x="58516" y="184041"/>
                    </a:cubicBezTo>
                    <a:lnTo>
                      <a:pt x="0" y="221011"/>
                    </a:lnTo>
                    <a:cubicBezTo>
                      <a:pt x="50573" y="286763"/>
                      <a:pt x="147262" y="293087"/>
                      <a:pt x="205940" y="234470"/>
                    </a:cubicBezTo>
                    <a:cubicBezTo>
                      <a:pt x="259593" y="180717"/>
                      <a:pt x="259593" y="93885"/>
                      <a:pt x="205940" y="40214"/>
                    </a:cubicBezTo>
                    <a:lnTo>
                      <a:pt x="205940" y="40214"/>
                    </a:lnTo>
                    <a:close/>
                    <a:moveTo>
                      <a:pt x="67998" y="61374"/>
                    </a:moveTo>
                    <a:lnTo>
                      <a:pt x="61433" y="45484"/>
                    </a:lnTo>
                    <a:lnTo>
                      <a:pt x="77319" y="38917"/>
                    </a:lnTo>
                    <a:lnTo>
                      <a:pt x="83883" y="54807"/>
                    </a:lnTo>
                    <a:lnTo>
                      <a:pt x="67998" y="61374"/>
                    </a:lnTo>
                    <a:close/>
                    <a:moveTo>
                      <a:pt x="149531" y="61293"/>
                    </a:moveTo>
                    <a:lnTo>
                      <a:pt x="133646" y="54726"/>
                    </a:lnTo>
                    <a:lnTo>
                      <a:pt x="140211" y="38835"/>
                    </a:lnTo>
                    <a:lnTo>
                      <a:pt x="156096" y="45402"/>
                    </a:lnTo>
                    <a:lnTo>
                      <a:pt x="149531" y="61293"/>
                    </a:lnTo>
                    <a:close/>
                    <a:moveTo>
                      <a:pt x="77481" y="235767"/>
                    </a:moveTo>
                    <a:lnTo>
                      <a:pt x="61595" y="229200"/>
                    </a:lnTo>
                    <a:lnTo>
                      <a:pt x="68160" y="213309"/>
                    </a:lnTo>
                    <a:lnTo>
                      <a:pt x="84046" y="219876"/>
                    </a:lnTo>
                    <a:lnTo>
                      <a:pt x="77481" y="235767"/>
                    </a:lnTo>
                    <a:close/>
                    <a:moveTo>
                      <a:pt x="140454" y="235686"/>
                    </a:moveTo>
                    <a:lnTo>
                      <a:pt x="133889" y="219795"/>
                    </a:lnTo>
                    <a:lnTo>
                      <a:pt x="149775" y="213228"/>
                    </a:lnTo>
                    <a:lnTo>
                      <a:pt x="156339" y="229119"/>
                    </a:lnTo>
                    <a:lnTo>
                      <a:pt x="140454" y="235686"/>
                    </a:lnTo>
                    <a:close/>
                    <a:moveTo>
                      <a:pt x="200672" y="89832"/>
                    </a:moveTo>
                    <a:lnTo>
                      <a:pt x="207237" y="105722"/>
                    </a:lnTo>
                    <a:lnTo>
                      <a:pt x="191352" y="112289"/>
                    </a:lnTo>
                    <a:lnTo>
                      <a:pt x="184787" y="96399"/>
                    </a:lnTo>
                    <a:lnTo>
                      <a:pt x="200672" y="89832"/>
                    </a:lnTo>
                    <a:close/>
                    <a:moveTo>
                      <a:pt x="200753" y="184527"/>
                    </a:moveTo>
                    <a:lnTo>
                      <a:pt x="184868" y="177960"/>
                    </a:lnTo>
                    <a:lnTo>
                      <a:pt x="191433" y="162070"/>
                    </a:lnTo>
                    <a:lnTo>
                      <a:pt x="207318" y="168637"/>
                    </a:lnTo>
                    <a:lnTo>
                      <a:pt x="200753" y="1845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01" name="Google Shape;801;p48"/>
            <p:cNvSpPr/>
            <p:nvPr/>
          </p:nvSpPr>
          <p:spPr>
            <a:xfrm>
              <a:off x="4414323" y="4471091"/>
              <a:ext cx="102928" cy="102965"/>
            </a:xfrm>
            <a:custGeom>
              <a:avLst/>
              <a:gdLst/>
              <a:ahLst/>
              <a:cxnLst/>
              <a:rect l="l" t="t" r="r" b="b"/>
              <a:pathLst>
                <a:path w="102928" h="102965" extrusionOk="0">
                  <a:moveTo>
                    <a:pt x="51465" y="102965"/>
                  </a:moveTo>
                  <a:cubicBezTo>
                    <a:pt x="81371" y="102965"/>
                    <a:pt x="105118" y="77427"/>
                    <a:pt x="102767" y="47510"/>
                  </a:cubicBezTo>
                  <a:cubicBezTo>
                    <a:pt x="100741" y="20998"/>
                    <a:pt x="78534" y="0"/>
                    <a:pt x="51465" y="0"/>
                  </a:cubicBezTo>
                  <a:cubicBezTo>
                    <a:pt x="22855" y="0"/>
                    <a:pt x="0" y="23350"/>
                    <a:pt x="0" y="51483"/>
                  </a:cubicBezTo>
                  <a:cubicBezTo>
                    <a:pt x="0" y="79859"/>
                    <a:pt x="23017" y="102965"/>
                    <a:pt x="51465" y="102965"/>
                  </a:cubicBezTo>
                  <a:lnTo>
                    <a:pt x="51465" y="102965"/>
                  </a:lnTo>
                  <a:close/>
                  <a:moveTo>
                    <a:pt x="51465" y="17107"/>
                  </a:moveTo>
                  <a:cubicBezTo>
                    <a:pt x="70430" y="17107"/>
                    <a:pt x="85748" y="32511"/>
                    <a:pt x="85748" y="51402"/>
                  </a:cubicBezTo>
                  <a:cubicBezTo>
                    <a:pt x="85748" y="70373"/>
                    <a:pt x="70349" y="85696"/>
                    <a:pt x="51465" y="85696"/>
                  </a:cubicBezTo>
                  <a:cubicBezTo>
                    <a:pt x="32581" y="85696"/>
                    <a:pt x="17182" y="70292"/>
                    <a:pt x="17182" y="51402"/>
                  </a:cubicBezTo>
                  <a:cubicBezTo>
                    <a:pt x="17182" y="32511"/>
                    <a:pt x="32581" y="17107"/>
                    <a:pt x="51465" y="17107"/>
                  </a:cubicBezTo>
                  <a:lnTo>
                    <a:pt x="51465" y="17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2" name="Google Shape;802;p48"/>
          <p:cNvGrpSpPr/>
          <p:nvPr/>
        </p:nvGrpSpPr>
        <p:grpSpPr>
          <a:xfrm>
            <a:off x="3285327" y="3302715"/>
            <a:ext cx="340580" cy="340414"/>
            <a:chOff x="4302965" y="3906241"/>
            <a:chExt cx="292093" cy="291950"/>
          </a:xfrm>
        </p:grpSpPr>
        <p:sp>
          <p:nvSpPr>
            <p:cNvPr id="803" name="Google Shape;803;p48"/>
            <p:cNvSpPr/>
            <p:nvPr/>
          </p:nvSpPr>
          <p:spPr>
            <a:xfrm>
              <a:off x="4302965" y="3906241"/>
              <a:ext cx="292093" cy="137503"/>
            </a:xfrm>
            <a:custGeom>
              <a:avLst/>
              <a:gdLst/>
              <a:ahLst/>
              <a:cxnLst/>
              <a:rect l="l" t="t" r="r" b="b"/>
              <a:pathLst>
                <a:path w="292093" h="137503" extrusionOk="0">
                  <a:moveTo>
                    <a:pt x="257729" y="17269"/>
                  </a:moveTo>
                  <a:lnTo>
                    <a:pt x="257729" y="81"/>
                  </a:lnTo>
                  <a:lnTo>
                    <a:pt x="240547" y="81"/>
                  </a:lnTo>
                  <a:lnTo>
                    <a:pt x="240547" y="42970"/>
                  </a:lnTo>
                  <a:lnTo>
                    <a:pt x="214774" y="42970"/>
                  </a:lnTo>
                  <a:lnTo>
                    <a:pt x="214774" y="25782"/>
                  </a:lnTo>
                  <a:cubicBezTo>
                    <a:pt x="214774" y="11594"/>
                    <a:pt x="203266" y="0"/>
                    <a:pt x="189001" y="0"/>
                  </a:cubicBezTo>
                  <a:lnTo>
                    <a:pt x="180410" y="0"/>
                  </a:lnTo>
                  <a:lnTo>
                    <a:pt x="180410" y="17188"/>
                  </a:lnTo>
                  <a:lnTo>
                    <a:pt x="146046" y="17188"/>
                  </a:lnTo>
                  <a:lnTo>
                    <a:pt x="146046" y="0"/>
                  </a:lnTo>
                  <a:lnTo>
                    <a:pt x="137456" y="0"/>
                  </a:lnTo>
                  <a:cubicBezTo>
                    <a:pt x="123272" y="0"/>
                    <a:pt x="111683" y="11513"/>
                    <a:pt x="111683" y="25782"/>
                  </a:cubicBezTo>
                  <a:lnTo>
                    <a:pt x="111683" y="68671"/>
                  </a:lnTo>
                  <a:lnTo>
                    <a:pt x="77319" y="68671"/>
                  </a:lnTo>
                  <a:lnTo>
                    <a:pt x="77319" y="0"/>
                  </a:lnTo>
                  <a:lnTo>
                    <a:pt x="68728" y="0"/>
                  </a:lnTo>
                  <a:cubicBezTo>
                    <a:pt x="54544" y="0"/>
                    <a:pt x="42955" y="11513"/>
                    <a:pt x="42955" y="25782"/>
                  </a:cubicBezTo>
                  <a:lnTo>
                    <a:pt x="42955" y="42970"/>
                  </a:lnTo>
                  <a:lnTo>
                    <a:pt x="17182" y="42970"/>
                  </a:lnTo>
                  <a:lnTo>
                    <a:pt x="17182" y="81"/>
                  </a:lnTo>
                  <a:lnTo>
                    <a:pt x="0" y="81"/>
                  </a:lnTo>
                  <a:lnTo>
                    <a:pt x="0" y="137422"/>
                  </a:lnTo>
                  <a:lnTo>
                    <a:pt x="17182" y="137422"/>
                  </a:lnTo>
                  <a:lnTo>
                    <a:pt x="17182" y="85940"/>
                  </a:lnTo>
                  <a:lnTo>
                    <a:pt x="42955" y="85940"/>
                  </a:lnTo>
                  <a:lnTo>
                    <a:pt x="42955" y="111721"/>
                  </a:lnTo>
                  <a:cubicBezTo>
                    <a:pt x="42955" y="125910"/>
                    <a:pt x="54464" y="137503"/>
                    <a:pt x="68728" y="137503"/>
                  </a:cubicBezTo>
                  <a:lnTo>
                    <a:pt x="77319" y="137503"/>
                  </a:lnTo>
                  <a:lnTo>
                    <a:pt x="77319" y="111721"/>
                  </a:lnTo>
                  <a:lnTo>
                    <a:pt x="111683" y="111721"/>
                  </a:lnTo>
                  <a:lnTo>
                    <a:pt x="111683" y="137503"/>
                  </a:lnTo>
                  <a:lnTo>
                    <a:pt x="120274" y="137503"/>
                  </a:lnTo>
                  <a:cubicBezTo>
                    <a:pt x="134457" y="137503"/>
                    <a:pt x="146046" y="125991"/>
                    <a:pt x="146046" y="111721"/>
                  </a:cubicBezTo>
                  <a:lnTo>
                    <a:pt x="146046" y="60239"/>
                  </a:lnTo>
                  <a:lnTo>
                    <a:pt x="180410" y="60239"/>
                  </a:lnTo>
                  <a:lnTo>
                    <a:pt x="180410" y="137503"/>
                  </a:lnTo>
                  <a:lnTo>
                    <a:pt x="189001" y="137503"/>
                  </a:lnTo>
                  <a:cubicBezTo>
                    <a:pt x="203185" y="137503"/>
                    <a:pt x="214774" y="125991"/>
                    <a:pt x="214774" y="111721"/>
                  </a:cubicBezTo>
                  <a:lnTo>
                    <a:pt x="214774" y="85940"/>
                  </a:lnTo>
                  <a:lnTo>
                    <a:pt x="240547" y="85940"/>
                  </a:lnTo>
                  <a:lnTo>
                    <a:pt x="240547" y="137422"/>
                  </a:lnTo>
                  <a:lnTo>
                    <a:pt x="257729" y="137422"/>
                  </a:lnTo>
                  <a:lnTo>
                    <a:pt x="257729" y="120234"/>
                  </a:lnTo>
                  <a:lnTo>
                    <a:pt x="292093" y="120234"/>
                  </a:lnTo>
                  <a:lnTo>
                    <a:pt x="292093" y="17269"/>
                  </a:lnTo>
                  <a:lnTo>
                    <a:pt x="257729" y="172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48"/>
            <p:cNvSpPr/>
            <p:nvPr/>
          </p:nvSpPr>
          <p:spPr>
            <a:xfrm>
              <a:off x="4303208" y="4060851"/>
              <a:ext cx="137293" cy="137340"/>
            </a:xfrm>
            <a:custGeom>
              <a:avLst/>
              <a:gdLst/>
              <a:ahLst/>
              <a:cxnLst/>
              <a:rect l="l" t="t" r="r" b="b"/>
              <a:pathLst>
                <a:path w="137293" h="137340" extrusionOk="0">
                  <a:moveTo>
                    <a:pt x="68647" y="0"/>
                  </a:moveTo>
                  <a:cubicBezTo>
                    <a:pt x="30798" y="0"/>
                    <a:pt x="0" y="30808"/>
                    <a:pt x="0" y="68670"/>
                  </a:cubicBezTo>
                  <a:cubicBezTo>
                    <a:pt x="0" y="106533"/>
                    <a:pt x="30798" y="137341"/>
                    <a:pt x="68647" y="137341"/>
                  </a:cubicBezTo>
                  <a:cubicBezTo>
                    <a:pt x="106496" y="137341"/>
                    <a:pt x="137294" y="106533"/>
                    <a:pt x="137294" y="68670"/>
                  </a:cubicBezTo>
                  <a:cubicBezTo>
                    <a:pt x="137294" y="30808"/>
                    <a:pt x="106496" y="0"/>
                    <a:pt x="68647" y="0"/>
                  </a:cubicBezTo>
                  <a:lnTo>
                    <a:pt x="68647" y="0"/>
                  </a:lnTo>
                  <a:close/>
                  <a:moveTo>
                    <a:pt x="68647" y="103046"/>
                  </a:moveTo>
                  <a:cubicBezTo>
                    <a:pt x="54464" y="103046"/>
                    <a:pt x="42874" y="91534"/>
                    <a:pt x="42874" y="77265"/>
                  </a:cubicBezTo>
                  <a:cubicBezTo>
                    <a:pt x="42874" y="63076"/>
                    <a:pt x="54464" y="51482"/>
                    <a:pt x="68647" y="51482"/>
                  </a:cubicBezTo>
                  <a:cubicBezTo>
                    <a:pt x="82830" y="51482"/>
                    <a:pt x="94420" y="62995"/>
                    <a:pt x="94420" y="77265"/>
                  </a:cubicBezTo>
                  <a:cubicBezTo>
                    <a:pt x="94420" y="91534"/>
                    <a:pt x="82911" y="103046"/>
                    <a:pt x="68647" y="103046"/>
                  </a:cubicBezTo>
                  <a:lnTo>
                    <a:pt x="68647" y="1030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48"/>
            <p:cNvSpPr/>
            <p:nvPr/>
          </p:nvSpPr>
          <p:spPr>
            <a:xfrm>
              <a:off x="4457683" y="4060851"/>
              <a:ext cx="137293" cy="137340"/>
            </a:xfrm>
            <a:custGeom>
              <a:avLst/>
              <a:gdLst/>
              <a:ahLst/>
              <a:cxnLst/>
              <a:rect l="l" t="t" r="r" b="b"/>
              <a:pathLst>
                <a:path w="137293" h="137340" extrusionOk="0">
                  <a:moveTo>
                    <a:pt x="68647" y="0"/>
                  </a:moveTo>
                  <a:cubicBezTo>
                    <a:pt x="30798" y="0"/>
                    <a:pt x="0" y="30808"/>
                    <a:pt x="0" y="68670"/>
                  </a:cubicBezTo>
                  <a:cubicBezTo>
                    <a:pt x="0" y="106533"/>
                    <a:pt x="30798" y="137341"/>
                    <a:pt x="68647" y="137341"/>
                  </a:cubicBezTo>
                  <a:cubicBezTo>
                    <a:pt x="106496" y="137341"/>
                    <a:pt x="137294" y="106533"/>
                    <a:pt x="137294" y="68670"/>
                  </a:cubicBezTo>
                  <a:cubicBezTo>
                    <a:pt x="137294" y="30808"/>
                    <a:pt x="106496" y="0"/>
                    <a:pt x="68647" y="0"/>
                  </a:cubicBezTo>
                  <a:lnTo>
                    <a:pt x="68647" y="0"/>
                  </a:lnTo>
                  <a:close/>
                  <a:moveTo>
                    <a:pt x="68647" y="85858"/>
                  </a:moveTo>
                  <a:cubicBezTo>
                    <a:pt x="54464" y="85858"/>
                    <a:pt x="42874" y="74346"/>
                    <a:pt x="42874" y="60076"/>
                  </a:cubicBezTo>
                  <a:cubicBezTo>
                    <a:pt x="42874" y="45888"/>
                    <a:pt x="54382" y="34295"/>
                    <a:pt x="68647" y="34295"/>
                  </a:cubicBezTo>
                  <a:cubicBezTo>
                    <a:pt x="82830" y="34295"/>
                    <a:pt x="94420" y="45807"/>
                    <a:pt x="94420" y="60076"/>
                  </a:cubicBezTo>
                  <a:cubicBezTo>
                    <a:pt x="94420" y="74346"/>
                    <a:pt x="82830" y="85858"/>
                    <a:pt x="68647" y="85858"/>
                  </a:cubicBezTo>
                  <a:lnTo>
                    <a:pt x="68647" y="85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6" name="Google Shape;806;p48"/>
          <p:cNvGrpSpPr/>
          <p:nvPr/>
        </p:nvGrpSpPr>
        <p:grpSpPr>
          <a:xfrm>
            <a:off x="3295060" y="2754514"/>
            <a:ext cx="340201" cy="340415"/>
            <a:chOff x="4311313" y="3436086"/>
            <a:chExt cx="291768" cy="291951"/>
          </a:xfrm>
        </p:grpSpPr>
        <p:sp>
          <p:nvSpPr>
            <p:cNvPr id="807" name="Google Shape;807;p48"/>
            <p:cNvSpPr/>
            <p:nvPr/>
          </p:nvSpPr>
          <p:spPr>
            <a:xfrm>
              <a:off x="4507284" y="3487650"/>
              <a:ext cx="70105" cy="47266"/>
            </a:xfrm>
            <a:custGeom>
              <a:avLst/>
              <a:gdLst/>
              <a:ahLst/>
              <a:cxnLst/>
              <a:rect l="l" t="t" r="r" b="b"/>
              <a:pathLst>
                <a:path w="70105" h="47266" extrusionOk="0">
                  <a:moveTo>
                    <a:pt x="35742" y="42889"/>
                  </a:moveTo>
                  <a:cubicBezTo>
                    <a:pt x="48871" y="42889"/>
                    <a:pt x="60299" y="44348"/>
                    <a:pt x="70106" y="47267"/>
                  </a:cubicBezTo>
                  <a:lnTo>
                    <a:pt x="70106" y="0"/>
                  </a:lnTo>
                  <a:lnTo>
                    <a:pt x="18641" y="0"/>
                  </a:lnTo>
                  <a:lnTo>
                    <a:pt x="18641" y="15972"/>
                  </a:lnTo>
                  <a:lnTo>
                    <a:pt x="0" y="45645"/>
                  </a:lnTo>
                  <a:cubicBezTo>
                    <a:pt x="11185" y="43862"/>
                    <a:pt x="23180" y="42889"/>
                    <a:pt x="35742" y="42889"/>
                  </a:cubicBezTo>
                  <a:lnTo>
                    <a:pt x="35742"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48"/>
            <p:cNvSpPr/>
            <p:nvPr/>
          </p:nvSpPr>
          <p:spPr>
            <a:xfrm>
              <a:off x="4337004" y="3487650"/>
              <a:ext cx="71483" cy="44429"/>
            </a:xfrm>
            <a:custGeom>
              <a:avLst/>
              <a:gdLst/>
              <a:ahLst/>
              <a:cxnLst/>
              <a:rect l="l" t="t" r="r" b="b"/>
              <a:pathLst>
                <a:path w="71483" h="44429" extrusionOk="0">
                  <a:moveTo>
                    <a:pt x="71483" y="44429"/>
                  </a:moveTo>
                  <a:cubicBezTo>
                    <a:pt x="68971" y="29025"/>
                    <a:pt x="68242" y="12242"/>
                    <a:pt x="68890" y="0"/>
                  </a:cubicBezTo>
                  <a:lnTo>
                    <a:pt x="0" y="0"/>
                  </a:lnTo>
                  <a:lnTo>
                    <a:pt x="0" y="25782"/>
                  </a:lnTo>
                  <a:lnTo>
                    <a:pt x="41739" y="25782"/>
                  </a:lnTo>
                  <a:lnTo>
                    <a:pt x="71483" y="444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48"/>
            <p:cNvSpPr/>
            <p:nvPr/>
          </p:nvSpPr>
          <p:spPr>
            <a:xfrm>
              <a:off x="4337004" y="3629207"/>
              <a:ext cx="70105" cy="47266"/>
            </a:xfrm>
            <a:custGeom>
              <a:avLst/>
              <a:gdLst/>
              <a:ahLst/>
              <a:cxnLst/>
              <a:rect l="l" t="t" r="r" b="b"/>
              <a:pathLst>
                <a:path w="70105" h="47266" extrusionOk="0">
                  <a:moveTo>
                    <a:pt x="34364" y="4378"/>
                  </a:moveTo>
                  <a:cubicBezTo>
                    <a:pt x="21235" y="4378"/>
                    <a:pt x="9807" y="2919"/>
                    <a:pt x="0" y="0"/>
                  </a:cubicBezTo>
                  <a:lnTo>
                    <a:pt x="0" y="47267"/>
                  </a:lnTo>
                  <a:lnTo>
                    <a:pt x="51465" y="47267"/>
                  </a:lnTo>
                  <a:lnTo>
                    <a:pt x="51465" y="31295"/>
                  </a:lnTo>
                  <a:lnTo>
                    <a:pt x="70106" y="1622"/>
                  </a:lnTo>
                  <a:cubicBezTo>
                    <a:pt x="58921" y="3405"/>
                    <a:pt x="46926" y="4378"/>
                    <a:pt x="34364" y="4378"/>
                  </a:cubicBezTo>
                  <a:lnTo>
                    <a:pt x="34364" y="43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48"/>
            <p:cNvSpPr/>
            <p:nvPr/>
          </p:nvSpPr>
          <p:spPr>
            <a:xfrm>
              <a:off x="4505906" y="3632126"/>
              <a:ext cx="71483" cy="44428"/>
            </a:xfrm>
            <a:custGeom>
              <a:avLst/>
              <a:gdLst/>
              <a:ahLst/>
              <a:cxnLst/>
              <a:rect l="l" t="t" r="r" b="b"/>
              <a:pathLst>
                <a:path w="71483" h="44428" extrusionOk="0">
                  <a:moveTo>
                    <a:pt x="0" y="0"/>
                  </a:moveTo>
                  <a:cubicBezTo>
                    <a:pt x="2512" y="15404"/>
                    <a:pt x="3242" y="32187"/>
                    <a:pt x="2593" y="44429"/>
                  </a:cubicBezTo>
                  <a:lnTo>
                    <a:pt x="71483" y="44429"/>
                  </a:lnTo>
                  <a:lnTo>
                    <a:pt x="71483" y="18647"/>
                  </a:lnTo>
                  <a:lnTo>
                    <a:pt x="29744" y="18647"/>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48"/>
            <p:cNvSpPr/>
            <p:nvPr/>
          </p:nvSpPr>
          <p:spPr>
            <a:xfrm>
              <a:off x="4414323" y="3539133"/>
              <a:ext cx="85748" cy="85777"/>
            </a:xfrm>
            <a:custGeom>
              <a:avLst/>
              <a:gdLst/>
              <a:ahLst/>
              <a:cxnLst/>
              <a:rect l="l" t="t" r="r" b="b"/>
              <a:pathLst>
                <a:path w="85748" h="85777" extrusionOk="0">
                  <a:moveTo>
                    <a:pt x="42874" y="0"/>
                  </a:moveTo>
                  <a:cubicBezTo>
                    <a:pt x="19208" y="0"/>
                    <a:pt x="0" y="19215"/>
                    <a:pt x="0" y="42889"/>
                  </a:cubicBezTo>
                  <a:cubicBezTo>
                    <a:pt x="0" y="66563"/>
                    <a:pt x="19208" y="85777"/>
                    <a:pt x="42874" y="85777"/>
                  </a:cubicBezTo>
                  <a:cubicBezTo>
                    <a:pt x="66539" y="85777"/>
                    <a:pt x="85748" y="66563"/>
                    <a:pt x="85748" y="42889"/>
                  </a:cubicBezTo>
                  <a:cubicBezTo>
                    <a:pt x="85829" y="19296"/>
                    <a:pt x="66539" y="0"/>
                    <a:pt x="42874" y="0"/>
                  </a:cubicBezTo>
                  <a:lnTo>
                    <a:pt x="42874" y="0"/>
                  </a:lnTo>
                  <a:close/>
                  <a:moveTo>
                    <a:pt x="51465" y="51483"/>
                  </a:moveTo>
                  <a:lnTo>
                    <a:pt x="34283" y="51483"/>
                  </a:lnTo>
                  <a:lnTo>
                    <a:pt x="34283" y="34295"/>
                  </a:lnTo>
                  <a:lnTo>
                    <a:pt x="51465" y="34295"/>
                  </a:lnTo>
                  <a:lnTo>
                    <a:pt x="51465" y="514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48"/>
            <p:cNvSpPr/>
            <p:nvPr/>
          </p:nvSpPr>
          <p:spPr>
            <a:xfrm>
              <a:off x="4508338" y="3547726"/>
              <a:ext cx="94743" cy="85858"/>
            </a:xfrm>
            <a:custGeom>
              <a:avLst/>
              <a:gdLst/>
              <a:ahLst/>
              <a:cxnLst/>
              <a:rect l="l" t="t" r="r" b="b"/>
              <a:pathLst>
                <a:path w="94743" h="85858" extrusionOk="0">
                  <a:moveTo>
                    <a:pt x="79750" y="11269"/>
                  </a:moveTo>
                  <a:cubicBezTo>
                    <a:pt x="69538" y="3648"/>
                    <a:pt x="54788" y="0"/>
                    <a:pt x="34688" y="0"/>
                  </a:cubicBezTo>
                  <a:cubicBezTo>
                    <a:pt x="22450" y="0"/>
                    <a:pt x="10779" y="973"/>
                    <a:pt x="0" y="2838"/>
                  </a:cubicBezTo>
                  <a:cubicBezTo>
                    <a:pt x="11833" y="22052"/>
                    <a:pt x="11914" y="46375"/>
                    <a:pt x="81" y="65671"/>
                  </a:cubicBezTo>
                  <a:lnTo>
                    <a:pt x="32176" y="85858"/>
                  </a:lnTo>
                  <a:lnTo>
                    <a:pt x="94744" y="85858"/>
                  </a:lnTo>
                  <a:lnTo>
                    <a:pt x="94744" y="42970"/>
                  </a:lnTo>
                  <a:cubicBezTo>
                    <a:pt x="94744" y="29511"/>
                    <a:pt x="89557" y="18566"/>
                    <a:pt x="79750" y="11269"/>
                  </a:cubicBezTo>
                  <a:lnTo>
                    <a:pt x="79750" y="112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48"/>
            <p:cNvSpPr/>
            <p:nvPr/>
          </p:nvSpPr>
          <p:spPr>
            <a:xfrm>
              <a:off x="4422995" y="3436086"/>
              <a:ext cx="85747" cy="94776"/>
            </a:xfrm>
            <a:custGeom>
              <a:avLst/>
              <a:gdLst/>
              <a:ahLst/>
              <a:cxnLst/>
              <a:rect l="l" t="t" r="r" b="b"/>
              <a:pathLst>
                <a:path w="85747" h="94776" extrusionOk="0">
                  <a:moveTo>
                    <a:pt x="65567" y="94696"/>
                  </a:moveTo>
                  <a:lnTo>
                    <a:pt x="85748" y="62590"/>
                  </a:lnTo>
                  <a:lnTo>
                    <a:pt x="85748" y="0"/>
                  </a:lnTo>
                  <a:lnTo>
                    <a:pt x="42874" y="0"/>
                  </a:lnTo>
                  <a:cubicBezTo>
                    <a:pt x="29501" y="0"/>
                    <a:pt x="18560" y="5189"/>
                    <a:pt x="11265" y="14999"/>
                  </a:cubicBezTo>
                  <a:cubicBezTo>
                    <a:pt x="3647" y="25214"/>
                    <a:pt x="0" y="39970"/>
                    <a:pt x="0" y="60077"/>
                  </a:cubicBezTo>
                  <a:cubicBezTo>
                    <a:pt x="0" y="72319"/>
                    <a:pt x="973" y="83994"/>
                    <a:pt x="2837" y="94777"/>
                  </a:cubicBezTo>
                  <a:cubicBezTo>
                    <a:pt x="21964" y="82940"/>
                    <a:pt x="46278" y="82859"/>
                    <a:pt x="65567" y="94696"/>
                  </a:cubicBezTo>
                  <a:lnTo>
                    <a:pt x="65567" y="946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48"/>
            <p:cNvSpPr/>
            <p:nvPr/>
          </p:nvSpPr>
          <p:spPr>
            <a:xfrm>
              <a:off x="4311313" y="3530539"/>
              <a:ext cx="94743" cy="85782"/>
            </a:xfrm>
            <a:custGeom>
              <a:avLst/>
              <a:gdLst/>
              <a:ahLst/>
              <a:cxnLst/>
              <a:rect l="l" t="t" r="r" b="b"/>
              <a:pathLst>
                <a:path w="94743" h="85782" extrusionOk="0">
                  <a:moveTo>
                    <a:pt x="94744" y="83021"/>
                  </a:moveTo>
                  <a:cubicBezTo>
                    <a:pt x="82911" y="63806"/>
                    <a:pt x="82830" y="39484"/>
                    <a:pt x="94663" y="20188"/>
                  </a:cubicBezTo>
                  <a:lnTo>
                    <a:pt x="62568" y="0"/>
                  </a:lnTo>
                  <a:lnTo>
                    <a:pt x="0" y="0"/>
                  </a:lnTo>
                  <a:lnTo>
                    <a:pt x="0" y="42889"/>
                  </a:lnTo>
                  <a:cubicBezTo>
                    <a:pt x="0" y="56266"/>
                    <a:pt x="5187" y="67211"/>
                    <a:pt x="14994" y="74508"/>
                  </a:cubicBezTo>
                  <a:cubicBezTo>
                    <a:pt x="25205" y="82129"/>
                    <a:pt x="39956" y="85777"/>
                    <a:pt x="60056" y="85777"/>
                  </a:cubicBezTo>
                  <a:cubicBezTo>
                    <a:pt x="72375" y="85858"/>
                    <a:pt x="83964" y="84886"/>
                    <a:pt x="94744" y="83021"/>
                  </a:cubicBezTo>
                  <a:lnTo>
                    <a:pt x="94744" y="83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48"/>
            <p:cNvSpPr/>
            <p:nvPr/>
          </p:nvSpPr>
          <p:spPr>
            <a:xfrm>
              <a:off x="4405732" y="3633261"/>
              <a:ext cx="85747" cy="94776"/>
            </a:xfrm>
            <a:custGeom>
              <a:avLst/>
              <a:gdLst/>
              <a:ahLst/>
              <a:cxnLst/>
              <a:rect l="l" t="t" r="r" b="b"/>
              <a:pathLst>
                <a:path w="85747" h="94776" extrusionOk="0">
                  <a:moveTo>
                    <a:pt x="20181" y="81"/>
                  </a:moveTo>
                  <a:lnTo>
                    <a:pt x="0" y="32187"/>
                  </a:lnTo>
                  <a:lnTo>
                    <a:pt x="0" y="94777"/>
                  </a:lnTo>
                  <a:lnTo>
                    <a:pt x="42874" y="94777"/>
                  </a:lnTo>
                  <a:cubicBezTo>
                    <a:pt x="56247" y="94777"/>
                    <a:pt x="67188" y="89588"/>
                    <a:pt x="74482" y="79778"/>
                  </a:cubicBezTo>
                  <a:cubicBezTo>
                    <a:pt x="82101" y="69563"/>
                    <a:pt x="85748" y="54807"/>
                    <a:pt x="85748" y="34700"/>
                  </a:cubicBezTo>
                  <a:cubicBezTo>
                    <a:pt x="85748" y="22458"/>
                    <a:pt x="84775" y="10783"/>
                    <a:pt x="82911" y="0"/>
                  </a:cubicBezTo>
                  <a:cubicBezTo>
                    <a:pt x="63784" y="11837"/>
                    <a:pt x="39470" y="11918"/>
                    <a:pt x="20181" y="81"/>
                  </a:cubicBezTo>
                  <a:lnTo>
                    <a:pt x="20181" y="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6" name="Google Shape;816;p48"/>
          <p:cNvGrpSpPr/>
          <p:nvPr/>
        </p:nvGrpSpPr>
        <p:grpSpPr>
          <a:xfrm>
            <a:off x="3304510" y="2225125"/>
            <a:ext cx="340485" cy="340320"/>
            <a:chOff x="4319417" y="2982065"/>
            <a:chExt cx="292011" cy="291870"/>
          </a:xfrm>
        </p:grpSpPr>
        <p:grpSp>
          <p:nvGrpSpPr>
            <p:cNvPr id="817" name="Google Shape;817;p48"/>
            <p:cNvGrpSpPr/>
            <p:nvPr/>
          </p:nvGrpSpPr>
          <p:grpSpPr>
            <a:xfrm>
              <a:off x="4319417" y="2982065"/>
              <a:ext cx="291768" cy="106127"/>
              <a:chOff x="4319417" y="2982065"/>
              <a:chExt cx="291768" cy="106127"/>
            </a:xfrm>
          </p:grpSpPr>
          <p:sp>
            <p:nvSpPr>
              <p:cNvPr id="818" name="Google Shape;818;p48"/>
              <p:cNvSpPr/>
              <p:nvPr/>
            </p:nvSpPr>
            <p:spPr>
              <a:xfrm>
                <a:off x="4511661" y="3018468"/>
                <a:ext cx="63216" cy="69724"/>
              </a:xfrm>
              <a:custGeom>
                <a:avLst/>
                <a:gdLst/>
                <a:ahLst/>
                <a:cxnLst/>
                <a:rect l="l" t="t" r="r" b="b"/>
                <a:pathLst>
                  <a:path w="63216" h="69724" extrusionOk="0">
                    <a:moveTo>
                      <a:pt x="36390" y="69725"/>
                    </a:moveTo>
                    <a:lnTo>
                      <a:pt x="63217" y="42889"/>
                    </a:lnTo>
                    <a:lnTo>
                      <a:pt x="20343" y="0"/>
                    </a:lnTo>
                    <a:lnTo>
                      <a:pt x="0" y="20350"/>
                    </a:lnTo>
                    <a:cubicBezTo>
                      <a:pt x="17587" y="31538"/>
                      <a:pt x="30798" y="49131"/>
                      <a:pt x="36390" y="69725"/>
                    </a:cubicBezTo>
                    <a:lnTo>
                      <a:pt x="36390" y="697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48"/>
              <p:cNvSpPr/>
              <p:nvPr/>
            </p:nvSpPr>
            <p:spPr>
              <a:xfrm>
                <a:off x="4533624" y="2982065"/>
                <a:ext cx="77561" cy="77588"/>
              </a:xfrm>
              <a:custGeom>
                <a:avLst/>
                <a:gdLst/>
                <a:ahLst/>
                <a:cxnLst/>
                <a:rect l="l" t="t" r="r" b="b"/>
                <a:pathLst>
                  <a:path w="77561" h="77588" extrusionOk="0">
                    <a:moveTo>
                      <a:pt x="70025" y="71508"/>
                    </a:moveTo>
                    <a:cubicBezTo>
                      <a:pt x="80074" y="61455"/>
                      <a:pt x="80074" y="45159"/>
                      <a:pt x="70025" y="35106"/>
                    </a:cubicBezTo>
                    <a:lnTo>
                      <a:pt x="42469" y="7540"/>
                    </a:lnTo>
                    <a:cubicBezTo>
                      <a:pt x="32419" y="-2513"/>
                      <a:pt x="16128" y="-2513"/>
                      <a:pt x="6079" y="7540"/>
                    </a:cubicBezTo>
                    <a:lnTo>
                      <a:pt x="0" y="13621"/>
                    </a:lnTo>
                    <a:lnTo>
                      <a:pt x="63946" y="77589"/>
                    </a:lnTo>
                    <a:lnTo>
                      <a:pt x="70025" y="715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48"/>
              <p:cNvSpPr/>
              <p:nvPr/>
            </p:nvSpPr>
            <p:spPr>
              <a:xfrm>
                <a:off x="4355726" y="3018387"/>
                <a:ext cx="63216" cy="69805"/>
              </a:xfrm>
              <a:custGeom>
                <a:avLst/>
                <a:gdLst/>
                <a:ahLst/>
                <a:cxnLst/>
                <a:rect l="l" t="t" r="r" b="b"/>
                <a:pathLst>
                  <a:path w="63216" h="69805" extrusionOk="0">
                    <a:moveTo>
                      <a:pt x="26827" y="69806"/>
                    </a:moveTo>
                    <a:cubicBezTo>
                      <a:pt x="32500" y="49213"/>
                      <a:pt x="45629" y="31619"/>
                      <a:pt x="63217" y="20350"/>
                    </a:cubicBezTo>
                    <a:lnTo>
                      <a:pt x="42874" y="0"/>
                    </a:lnTo>
                    <a:lnTo>
                      <a:pt x="0" y="42889"/>
                    </a:lnTo>
                    <a:lnTo>
                      <a:pt x="26827" y="698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48"/>
              <p:cNvSpPr/>
              <p:nvPr/>
            </p:nvSpPr>
            <p:spPr>
              <a:xfrm>
                <a:off x="4319417" y="2982065"/>
                <a:ext cx="77561" cy="77588"/>
              </a:xfrm>
              <a:custGeom>
                <a:avLst/>
                <a:gdLst/>
                <a:ahLst/>
                <a:cxnLst/>
                <a:rect l="l" t="t" r="r" b="b"/>
                <a:pathLst>
                  <a:path w="77561" h="77588" extrusionOk="0">
                    <a:moveTo>
                      <a:pt x="13616" y="77589"/>
                    </a:moveTo>
                    <a:lnTo>
                      <a:pt x="77562" y="13621"/>
                    </a:lnTo>
                    <a:lnTo>
                      <a:pt x="71483" y="7540"/>
                    </a:lnTo>
                    <a:cubicBezTo>
                      <a:pt x="61433" y="-2513"/>
                      <a:pt x="45143" y="-2513"/>
                      <a:pt x="35093" y="7540"/>
                    </a:cubicBezTo>
                    <a:lnTo>
                      <a:pt x="7537" y="35106"/>
                    </a:lnTo>
                    <a:cubicBezTo>
                      <a:pt x="-2512" y="45159"/>
                      <a:pt x="-2512" y="61455"/>
                      <a:pt x="7537" y="71508"/>
                    </a:cubicBezTo>
                    <a:lnTo>
                      <a:pt x="13616" y="775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2" name="Google Shape;822;p48"/>
            <p:cNvSpPr/>
            <p:nvPr/>
          </p:nvSpPr>
          <p:spPr>
            <a:xfrm>
              <a:off x="4456711" y="3119488"/>
              <a:ext cx="17181" cy="17187"/>
            </a:xfrm>
            <a:custGeom>
              <a:avLst/>
              <a:gdLst/>
              <a:ahLst/>
              <a:cxnLst/>
              <a:rect l="l" t="t" r="r" b="b"/>
              <a:pathLst>
                <a:path w="17181" h="17187" extrusionOk="0">
                  <a:moveTo>
                    <a:pt x="17182" y="8594"/>
                  </a:moveTo>
                  <a:cubicBezTo>
                    <a:pt x="17182" y="13296"/>
                    <a:pt x="13373" y="17188"/>
                    <a:pt x="8591" y="17188"/>
                  </a:cubicBezTo>
                  <a:cubicBezTo>
                    <a:pt x="3890" y="17188"/>
                    <a:pt x="0" y="13377"/>
                    <a:pt x="0" y="8594"/>
                  </a:cubicBezTo>
                  <a:cubicBezTo>
                    <a:pt x="0" y="3892"/>
                    <a:pt x="3809" y="0"/>
                    <a:pt x="8591" y="0"/>
                  </a:cubicBezTo>
                  <a:cubicBezTo>
                    <a:pt x="13373"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48"/>
            <p:cNvSpPr/>
            <p:nvPr/>
          </p:nvSpPr>
          <p:spPr>
            <a:xfrm>
              <a:off x="4370882" y="3205265"/>
              <a:ext cx="17181" cy="17188"/>
            </a:xfrm>
            <a:custGeom>
              <a:avLst/>
              <a:gdLst/>
              <a:ahLst/>
              <a:cxnLst/>
              <a:rect l="l" t="t" r="r" b="b"/>
              <a:pathLst>
                <a:path w="17181" h="17188" extrusionOk="0">
                  <a:moveTo>
                    <a:pt x="17182" y="8594"/>
                  </a:moveTo>
                  <a:cubicBezTo>
                    <a:pt x="17182" y="13296"/>
                    <a:pt x="13373" y="17188"/>
                    <a:pt x="8591" y="17188"/>
                  </a:cubicBezTo>
                  <a:cubicBezTo>
                    <a:pt x="3890" y="17188"/>
                    <a:pt x="0" y="13378"/>
                    <a:pt x="0" y="8594"/>
                  </a:cubicBezTo>
                  <a:cubicBezTo>
                    <a:pt x="0" y="3892"/>
                    <a:pt x="3809" y="0"/>
                    <a:pt x="8591" y="0"/>
                  </a:cubicBezTo>
                  <a:cubicBezTo>
                    <a:pt x="13373" y="81"/>
                    <a:pt x="17182" y="3892"/>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48"/>
            <p:cNvSpPr/>
            <p:nvPr/>
          </p:nvSpPr>
          <p:spPr>
            <a:xfrm>
              <a:off x="4542540" y="3205265"/>
              <a:ext cx="17181" cy="17188"/>
            </a:xfrm>
            <a:custGeom>
              <a:avLst/>
              <a:gdLst/>
              <a:ahLst/>
              <a:cxnLst/>
              <a:rect l="l" t="t" r="r" b="b"/>
              <a:pathLst>
                <a:path w="17181" h="17188" extrusionOk="0">
                  <a:moveTo>
                    <a:pt x="17182" y="8594"/>
                  </a:moveTo>
                  <a:cubicBezTo>
                    <a:pt x="17182" y="13296"/>
                    <a:pt x="13373" y="17188"/>
                    <a:pt x="8591" y="17188"/>
                  </a:cubicBezTo>
                  <a:cubicBezTo>
                    <a:pt x="3890" y="17188"/>
                    <a:pt x="0" y="13378"/>
                    <a:pt x="0" y="8594"/>
                  </a:cubicBezTo>
                  <a:cubicBezTo>
                    <a:pt x="0" y="3892"/>
                    <a:pt x="3809" y="0"/>
                    <a:pt x="8591" y="0"/>
                  </a:cubicBezTo>
                  <a:cubicBezTo>
                    <a:pt x="13373" y="81"/>
                    <a:pt x="17182" y="3892"/>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48"/>
            <p:cNvSpPr/>
            <p:nvPr/>
          </p:nvSpPr>
          <p:spPr>
            <a:xfrm>
              <a:off x="4396655" y="3042223"/>
              <a:ext cx="137212" cy="106613"/>
            </a:xfrm>
            <a:custGeom>
              <a:avLst/>
              <a:gdLst/>
              <a:ahLst/>
              <a:cxnLst/>
              <a:rect l="l" t="t" r="r" b="b"/>
              <a:pathLst>
                <a:path w="137212" h="106613" extrusionOk="0">
                  <a:moveTo>
                    <a:pt x="0" y="68671"/>
                  </a:moveTo>
                  <a:cubicBezTo>
                    <a:pt x="0" y="82697"/>
                    <a:pt x="4214" y="95750"/>
                    <a:pt x="11428" y="106614"/>
                  </a:cubicBezTo>
                  <a:lnTo>
                    <a:pt x="50087" y="67941"/>
                  </a:lnTo>
                  <a:lnTo>
                    <a:pt x="50087" y="67941"/>
                  </a:lnTo>
                  <a:cubicBezTo>
                    <a:pt x="60218" y="57482"/>
                    <a:pt x="76913" y="57482"/>
                    <a:pt x="87125" y="67941"/>
                  </a:cubicBezTo>
                  <a:lnTo>
                    <a:pt x="87125" y="67941"/>
                  </a:lnTo>
                  <a:lnTo>
                    <a:pt x="125785" y="106614"/>
                  </a:lnTo>
                  <a:cubicBezTo>
                    <a:pt x="132998" y="95750"/>
                    <a:pt x="137212" y="82697"/>
                    <a:pt x="137212" y="68671"/>
                  </a:cubicBezTo>
                  <a:cubicBezTo>
                    <a:pt x="137212" y="30728"/>
                    <a:pt x="106496" y="0"/>
                    <a:pt x="68566" y="0"/>
                  </a:cubicBezTo>
                  <a:cubicBezTo>
                    <a:pt x="30717" y="0"/>
                    <a:pt x="0" y="30728"/>
                    <a:pt x="0" y="68671"/>
                  </a:cubicBezTo>
                  <a:lnTo>
                    <a:pt x="0" y="686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48"/>
            <p:cNvSpPr/>
            <p:nvPr/>
          </p:nvSpPr>
          <p:spPr>
            <a:xfrm>
              <a:off x="4419348" y="3139108"/>
              <a:ext cx="91907" cy="40476"/>
            </a:xfrm>
            <a:custGeom>
              <a:avLst/>
              <a:gdLst/>
              <a:ahLst/>
              <a:cxnLst/>
              <a:rect l="l" t="t" r="r" b="b"/>
              <a:pathLst>
                <a:path w="91907" h="40476" extrusionOk="0">
                  <a:moveTo>
                    <a:pt x="22774" y="0"/>
                  </a:moveTo>
                  <a:lnTo>
                    <a:pt x="0" y="22782"/>
                  </a:lnTo>
                  <a:cubicBezTo>
                    <a:pt x="26097" y="46375"/>
                    <a:pt x="65810" y="46375"/>
                    <a:pt x="91907" y="22782"/>
                  </a:cubicBezTo>
                  <a:lnTo>
                    <a:pt x="69133" y="0"/>
                  </a:lnTo>
                  <a:cubicBezTo>
                    <a:pt x="65000" y="8675"/>
                    <a:pt x="56166" y="14675"/>
                    <a:pt x="45873" y="14675"/>
                  </a:cubicBezTo>
                  <a:cubicBezTo>
                    <a:pt x="35742" y="14675"/>
                    <a:pt x="26908" y="8675"/>
                    <a:pt x="22774" y="0"/>
                  </a:cubicBezTo>
                  <a:lnTo>
                    <a:pt x="2277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48"/>
            <p:cNvSpPr/>
            <p:nvPr/>
          </p:nvSpPr>
          <p:spPr>
            <a:xfrm>
              <a:off x="4319660" y="3123136"/>
              <a:ext cx="291768" cy="150799"/>
            </a:xfrm>
            <a:custGeom>
              <a:avLst/>
              <a:gdLst/>
              <a:ahLst/>
              <a:cxnLst/>
              <a:rect l="l" t="t" r="r" b="b"/>
              <a:pathLst>
                <a:path w="291768" h="150799" extrusionOk="0">
                  <a:moveTo>
                    <a:pt x="215179" y="38024"/>
                  </a:moveTo>
                  <a:lnTo>
                    <a:pt x="249706" y="72562"/>
                  </a:lnTo>
                  <a:cubicBezTo>
                    <a:pt x="259755" y="82616"/>
                    <a:pt x="259755" y="98911"/>
                    <a:pt x="249706" y="108965"/>
                  </a:cubicBezTo>
                  <a:cubicBezTo>
                    <a:pt x="239656" y="119018"/>
                    <a:pt x="223365" y="119018"/>
                    <a:pt x="213316" y="108965"/>
                  </a:cubicBezTo>
                  <a:cubicBezTo>
                    <a:pt x="203266" y="98911"/>
                    <a:pt x="203266" y="82616"/>
                    <a:pt x="213316" y="72562"/>
                  </a:cubicBezTo>
                  <a:cubicBezTo>
                    <a:pt x="215423" y="70454"/>
                    <a:pt x="217854" y="68752"/>
                    <a:pt x="220447" y="67535"/>
                  </a:cubicBezTo>
                  <a:lnTo>
                    <a:pt x="203833" y="50915"/>
                  </a:lnTo>
                  <a:cubicBezTo>
                    <a:pt x="171009" y="81156"/>
                    <a:pt x="120517" y="81237"/>
                    <a:pt x="87693" y="50915"/>
                  </a:cubicBezTo>
                  <a:lnTo>
                    <a:pt x="71078" y="67535"/>
                  </a:lnTo>
                  <a:cubicBezTo>
                    <a:pt x="73672" y="68752"/>
                    <a:pt x="76103" y="70454"/>
                    <a:pt x="78210" y="72562"/>
                  </a:cubicBezTo>
                  <a:cubicBezTo>
                    <a:pt x="88260" y="82616"/>
                    <a:pt x="88260" y="98911"/>
                    <a:pt x="78210" y="108965"/>
                  </a:cubicBezTo>
                  <a:cubicBezTo>
                    <a:pt x="68160" y="119018"/>
                    <a:pt x="51870" y="119018"/>
                    <a:pt x="41820" y="108965"/>
                  </a:cubicBezTo>
                  <a:cubicBezTo>
                    <a:pt x="31770" y="98911"/>
                    <a:pt x="31770" y="82616"/>
                    <a:pt x="41820" y="72562"/>
                  </a:cubicBezTo>
                  <a:cubicBezTo>
                    <a:pt x="41820" y="72562"/>
                    <a:pt x="41820" y="72562"/>
                    <a:pt x="41820" y="72562"/>
                  </a:cubicBezTo>
                  <a:lnTo>
                    <a:pt x="76346" y="38024"/>
                  </a:lnTo>
                  <a:cubicBezTo>
                    <a:pt x="68404" y="26998"/>
                    <a:pt x="62973" y="14026"/>
                    <a:pt x="60947" y="0"/>
                  </a:cubicBezTo>
                  <a:lnTo>
                    <a:pt x="0" y="52456"/>
                  </a:lnTo>
                  <a:lnTo>
                    <a:pt x="0" y="150799"/>
                  </a:lnTo>
                  <a:lnTo>
                    <a:pt x="98958" y="150799"/>
                  </a:lnTo>
                  <a:lnTo>
                    <a:pt x="116140" y="125018"/>
                  </a:lnTo>
                  <a:lnTo>
                    <a:pt x="175629" y="125018"/>
                  </a:lnTo>
                  <a:lnTo>
                    <a:pt x="192811" y="150799"/>
                  </a:lnTo>
                  <a:lnTo>
                    <a:pt x="291769" y="150799"/>
                  </a:lnTo>
                  <a:lnTo>
                    <a:pt x="291769" y="52456"/>
                  </a:lnTo>
                  <a:lnTo>
                    <a:pt x="230822" y="0"/>
                  </a:lnTo>
                  <a:cubicBezTo>
                    <a:pt x="228552" y="14026"/>
                    <a:pt x="223122" y="26998"/>
                    <a:pt x="215179" y="38024"/>
                  </a:cubicBezTo>
                  <a:lnTo>
                    <a:pt x="215179" y="380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8" name="Google Shape;828;p48"/>
          <p:cNvGrpSpPr/>
          <p:nvPr/>
        </p:nvGrpSpPr>
        <p:grpSpPr>
          <a:xfrm>
            <a:off x="2567972" y="3889673"/>
            <a:ext cx="340297" cy="290501"/>
            <a:chOff x="3687738" y="4409636"/>
            <a:chExt cx="291850" cy="249143"/>
          </a:xfrm>
        </p:grpSpPr>
        <p:sp>
          <p:nvSpPr>
            <p:cNvPr id="829" name="Google Shape;829;p48"/>
            <p:cNvSpPr/>
            <p:nvPr/>
          </p:nvSpPr>
          <p:spPr>
            <a:xfrm>
              <a:off x="3763517" y="4409717"/>
              <a:ext cx="54301" cy="154610"/>
            </a:xfrm>
            <a:custGeom>
              <a:avLst/>
              <a:gdLst/>
              <a:ahLst/>
              <a:cxnLst/>
              <a:rect l="l" t="t" r="r" b="b"/>
              <a:pathLst>
                <a:path w="54301" h="154610" extrusionOk="0">
                  <a:moveTo>
                    <a:pt x="81" y="94614"/>
                  </a:moveTo>
                  <a:lnTo>
                    <a:pt x="2918" y="111559"/>
                  </a:lnTo>
                  <a:lnTo>
                    <a:pt x="18641" y="108965"/>
                  </a:lnTo>
                  <a:lnTo>
                    <a:pt x="18641" y="130369"/>
                  </a:lnTo>
                  <a:cubicBezTo>
                    <a:pt x="8672" y="133936"/>
                    <a:pt x="1459" y="143422"/>
                    <a:pt x="1459" y="154610"/>
                  </a:cubicBezTo>
                  <a:lnTo>
                    <a:pt x="52924" y="154610"/>
                  </a:lnTo>
                  <a:cubicBezTo>
                    <a:pt x="52924" y="143422"/>
                    <a:pt x="45710" y="133855"/>
                    <a:pt x="35742" y="130369"/>
                  </a:cubicBezTo>
                  <a:lnTo>
                    <a:pt x="35742" y="106127"/>
                  </a:lnTo>
                  <a:lnTo>
                    <a:pt x="54301" y="103046"/>
                  </a:lnTo>
                  <a:lnTo>
                    <a:pt x="51465" y="86102"/>
                  </a:lnTo>
                  <a:lnTo>
                    <a:pt x="35742" y="88696"/>
                  </a:lnTo>
                  <a:lnTo>
                    <a:pt x="35742" y="71751"/>
                  </a:lnTo>
                  <a:lnTo>
                    <a:pt x="54301" y="68671"/>
                  </a:lnTo>
                  <a:lnTo>
                    <a:pt x="51465" y="51726"/>
                  </a:lnTo>
                  <a:lnTo>
                    <a:pt x="35742" y="54320"/>
                  </a:lnTo>
                  <a:lnTo>
                    <a:pt x="35742" y="37376"/>
                  </a:lnTo>
                  <a:lnTo>
                    <a:pt x="54301" y="34295"/>
                  </a:lnTo>
                  <a:lnTo>
                    <a:pt x="51465" y="17350"/>
                  </a:lnTo>
                  <a:lnTo>
                    <a:pt x="35742" y="19944"/>
                  </a:lnTo>
                  <a:lnTo>
                    <a:pt x="35742" y="0"/>
                  </a:lnTo>
                  <a:lnTo>
                    <a:pt x="18560" y="0"/>
                  </a:lnTo>
                  <a:lnTo>
                    <a:pt x="18560" y="22782"/>
                  </a:lnTo>
                  <a:lnTo>
                    <a:pt x="0" y="25863"/>
                  </a:lnTo>
                  <a:lnTo>
                    <a:pt x="2837" y="42808"/>
                  </a:lnTo>
                  <a:lnTo>
                    <a:pt x="18560" y="40213"/>
                  </a:lnTo>
                  <a:lnTo>
                    <a:pt x="18560" y="57158"/>
                  </a:lnTo>
                  <a:lnTo>
                    <a:pt x="0" y="60239"/>
                  </a:lnTo>
                  <a:lnTo>
                    <a:pt x="2837" y="77183"/>
                  </a:lnTo>
                  <a:lnTo>
                    <a:pt x="18560" y="74589"/>
                  </a:lnTo>
                  <a:lnTo>
                    <a:pt x="18560" y="91534"/>
                  </a:lnTo>
                  <a:lnTo>
                    <a:pt x="81" y="946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48"/>
            <p:cNvSpPr/>
            <p:nvPr/>
          </p:nvSpPr>
          <p:spPr>
            <a:xfrm>
              <a:off x="3849345" y="4409636"/>
              <a:ext cx="54301" cy="154610"/>
            </a:xfrm>
            <a:custGeom>
              <a:avLst/>
              <a:gdLst/>
              <a:ahLst/>
              <a:cxnLst/>
              <a:rect l="l" t="t" r="r" b="b"/>
              <a:pathLst>
                <a:path w="54301" h="154610" extrusionOk="0">
                  <a:moveTo>
                    <a:pt x="2918" y="86102"/>
                  </a:moveTo>
                  <a:lnTo>
                    <a:pt x="81" y="103046"/>
                  </a:lnTo>
                  <a:lnTo>
                    <a:pt x="18641" y="106127"/>
                  </a:lnTo>
                  <a:lnTo>
                    <a:pt x="18641" y="130369"/>
                  </a:lnTo>
                  <a:cubicBezTo>
                    <a:pt x="8672" y="133936"/>
                    <a:pt x="1459" y="143422"/>
                    <a:pt x="1459" y="154610"/>
                  </a:cubicBezTo>
                  <a:lnTo>
                    <a:pt x="52924" y="154610"/>
                  </a:lnTo>
                  <a:cubicBezTo>
                    <a:pt x="52924" y="143422"/>
                    <a:pt x="45710" y="133855"/>
                    <a:pt x="35742" y="130369"/>
                  </a:cubicBezTo>
                  <a:lnTo>
                    <a:pt x="35742" y="108965"/>
                  </a:lnTo>
                  <a:lnTo>
                    <a:pt x="51465" y="111559"/>
                  </a:lnTo>
                  <a:lnTo>
                    <a:pt x="54301" y="94614"/>
                  </a:lnTo>
                  <a:lnTo>
                    <a:pt x="35742" y="91534"/>
                  </a:lnTo>
                  <a:lnTo>
                    <a:pt x="35742" y="74589"/>
                  </a:lnTo>
                  <a:lnTo>
                    <a:pt x="51465" y="77183"/>
                  </a:lnTo>
                  <a:lnTo>
                    <a:pt x="54301" y="60239"/>
                  </a:lnTo>
                  <a:lnTo>
                    <a:pt x="35742" y="57158"/>
                  </a:lnTo>
                  <a:lnTo>
                    <a:pt x="35742" y="40213"/>
                  </a:lnTo>
                  <a:lnTo>
                    <a:pt x="51465" y="42808"/>
                  </a:lnTo>
                  <a:lnTo>
                    <a:pt x="54301" y="25863"/>
                  </a:lnTo>
                  <a:lnTo>
                    <a:pt x="35742" y="22782"/>
                  </a:lnTo>
                  <a:lnTo>
                    <a:pt x="35742" y="0"/>
                  </a:lnTo>
                  <a:lnTo>
                    <a:pt x="18560" y="0"/>
                  </a:lnTo>
                  <a:lnTo>
                    <a:pt x="18560" y="19944"/>
                  </a:lnTo>
                  <a:lnTo>
                    <a:pt x="2837" y="17350"/>
                  </a:lnTo>
                  <a:lnTo>
                    <a:pt x="0" y="34295"/>
                  </a:lnTo>
                  <a:lnTo>
                    <a:pt x="18560" y="37376"/>
                  </a:lnTo>
                  <a:lnTo>
                    <a:pt x="18560" y="54320"/>
                  </a:lnTo>
                  <a:lnTo>
                    <a:pt x="2837" y="51726"/>
                  </a:lnTo>
                  <a:lnTo>
                    <a:pt x="0" y="68671"/>
                  </a:lnTo>
                  <a:lnTo>
                    <a:pt x="18560" y="71752"/>
                  </a:lnTo>
                  <a:lnTo>
                    <a:pt x="18560" y="88696"/>
                  </a:lnTo>
                  <a:lnTo>
                    <a:pt x="2918" y="861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48"/>
            <p:cNvSpPr/>
            <p:nvPr/>
          </p:nvSpPr>
          <p:spPr>
            <a:xfrm>
              <a:off x="3747874" y="4581434"/>
              <a:ext cx="171657" cy="42888"/>
            </a:xfrm>
            <a:custGeom>
              <a:avLst/>
              <a:gdLst/>
              <a:ahLst/>
              <a:cxnLst/>
              <a:rect l="l" t="t" r="r" b="b"/>
              <a:pathLst>
                <a:path w="171657" h="42888" extrusionOk="0">
                  <a:moveTo>
                    <a:pt x="0" y="0"/>
                  </a:moveTo>
                  <a:lnTo>
                    <a:pt x="171657" y="0"/>
                  </a:lnTo>
                  <a:lnTo>
                    <a:pt x="171657" y="42889"/>
                  </a:lnTo>
                  <a:lnTo>
                    <a:pt x="0"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48"/>
            <p:cNvSpPr/>
            <p:nvPr/>
          </p:nvSpPr>
          <p:spPr>
            <a:xfrm>
              <a:off x="3936633" y="4538545"/>
              <a:ext cx="42955" cy="120234"/>
            </a:xfrm>
            <a:custGeom>
              <a:avLst/>
              <a:gdLst/>
              <a:ahLst/>
              <a:cxnLst/>
              <a:rect l="l" t="t" r="r" b="b"/>
              <a:pathLst>
                <a:path w="42955" h="120234" extrusionOk="0">
                  <a:moveTo>
                    <a:pt x="34364" y="0"/>
                  </a:moveTo>
                  <a:lnTo>
                    <a:pt x="8591" y="0"/>
                  </a:lnTo>
                  <a:cubicBezTo>
                    <a:pt x="3890" y="0"/>
                    <a:pt x="0" y="3811"/>
                    <a:pt x="0" y="8594"/>
                  </a:cubicBezTo>
                  <a:lnTo>
                    <a:pt x="0" y="111640"/>
                  </a:lnTo>
                  <a:cubicBezTo>
                    <a:pt x="0" y="116343"/>
                    <a:pt x="3809" y="120235"/>
                    <a:pt x="8591" y="120235"/>
                  </a:cubicBezTo>
                  <a:lnTo>
                    <a:pt x="34364" y="120235"/>
                  </a:lnTo>
                  <a:cubicBezTo>
                    <a:pt x="39065" y="120235"/>
                    <a:pt x="42955" y="116424"/>
                    <a:pt x="42955" y="111640"/>
                  </a:cubicBezTo>
                  <a:lnTo>
                    <a:pt x="42955" y="8594"/>
                  </a:lnTo>
                  <a:cubicBezTo>
                    <a:pt x="42874" y="3811"/>
                    <a:pt x="39065" y="0"/>
                    <a:pt x="34364" y="0"/>
                  </a:cubicBezTo>
                  <a:lnTo>
                    <a:pt x="3436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48"/>
            <p:cNvSpPr/>
            <p:nvPr/>
          </p:nvSpPr>
          <p:spPr>
            <a:xfrm>
              <a:off x="3687738" y="4538545"/>
              <a:ext cx="42954" cy="120234"/>
            </a:xfrm>
            <a:custGeom>
              <a:avLst/>
              <a:gdLst/>
              <a:ahLst/>
              <a:cxnLst/>
              <a:rect l="l" t="t" r="r" b="b"/>
              <a:pathLst>
                <a:path w="42954" h="120234" extrusionOk="0">
                  <a:moveTo>
                    <a:pt x="34364" y="0"/>
                  </a:moveTo>
                  <a:lnTo>
                    <a:pt x="8591" y="0"/>
                  </a:lnTo>
                  <a:cubicBezTo>
                    <a:pt x="3890" y="0"/>
                    <a:pt x="0" y="3811"/>
                    <a:pt x="0" y="8594"/>
                  </a:cubicBezTo>
                  <a:lnTo>
                    <a:pt x="0" y="111640"/>
                  </a:lnTo>
                  <a:cubicBezTo>
                    <a:pt x="0" y="116343"/>
                    <a:pt x="3809" y="120235"/>
                    <a:pt x="8591" y="120235"/>
                  </a:cubicBezTo>
                  <a:lnTo>
                    <a:pt x="34364" y="120235"/>
                  </a:lnTo>
                  <a:cubicBezTo>
                    <a:pt x="39065" y="120235"/>
                    <a:pt x="42955" y="116424"/>
                    <a:pt x="42955" y="111640"/>
                  </a:cubicBezTo>
                  <a:lnTo>
                    <a:pt x="42955" y="8594"/>
                  </a:lnTo>
                  <a:cubicBezTo>
                    <a:pt x="42955" y="3811"/>
                    <a:pt x="39065" y="0"/>
                    <a:pt x="34364" y="0"/>
                  </a:cubicBezTo>
                  <a:lnTo>
                    <a:pt x="3436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4" name="Google Shape;834;p48"/>
          <p:cNvGrpSpPr/>
          <p:nvPr/>
        </p:nvGrpSpPr>
        <p:grpSpPr>
          <a:xfrm>
            <a:off x="2587438" y="3302796"/>
            <a:ext cx="300134" cy="340427"/>
            <a:chOff x="3704433" y="3906311"/>
            <a:chExt cx="257405" cy="291961"/>
          </a:xfrm>
        </p:grpSpPr>
        <p:sp>
          <p:nvSpPr>
            <p:cNvPr id="835" name="Google Shape;835;p48"/>
            <p:cNvSpPr/>
            <p:nvPr/>
          </p:nvSpPr>
          <p:spPr>
            <a:xfrm>
              <a:off x="3704433" y="4163897"/>
              <a:ext cx="257405" cy="34375"/>
            </a:xfrm>
            <a:custGeom>
              <a:avLst/>
              <a:gdLst/>
              <a:ahLst/>
              <a:cxnLst/>
              <a:rect l="l" t="t" r="r" b="b"/>
              <a:pathLst>
                <a:path w="257405" h="34375" extrusionOk="0">
                  <a:moveTo>
                    <a:pt x="0" y="0"/>
                  </a:moveTo>
                  <a:lnTo>
                    <a:pt x="257405" y="0"/>
                  </a:lnTo>
                  <a:lnTo>
                    <a:pt x="257405" y="34376"/>
                  </a:ln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6" name="Google Shape;836;p48"/>
            <p:cNvGrpSpPr/>
            <p:nvPr/>
          </p:nvGrpSpPr>
          <p:grpSpPr>
            <a:xfrm>
              <a:off x="3704433" y="3906311"/>
              <a:ext cx="257405" cy="240398"/>
              <a:chOff x="3704433" y="3906311"/>
              <a:chExt cx="257405" cy="240398"/>
            </a:xfrm>
          </p:grpSpPr>
          <p:sp>
            <p:nvSpPr>
              <p:cNvPr id="837" name="Google Shape;837;p48"/>
              <p:cNvSpPr/>
              <p:nvPr/>
            </p:nvSpPr>
            <p:spPr>
              <a:xfrm>
                <a:off x="3721615" y="3992180"/>
                <a:ext cx="22855" cy="154529"/>
              </a:xfrm>
              <a:custGeom>
                <a:avLst/>
                <a:gdLst/>
                <a:ahLst/>
                <a:cxnLst/>
                <a:rect l="l" t="t" r="r" b="b"/>
                <a:pathLst>
                  <a:path w="22855" h="154529" extrusionOk="0">
                    <a:moveTo>
                      <a:pt x="0" y="0"/>
                    </a:moveTo>
                    <a:lnTo>
                      <a:pt x="22855" y="0"/>
                    </a:lnTo>
                    <a:lnTo>
                      <a:pt x="22855" y="154529"/>
                    </a:lnTo>
                    <a:lnTo>
                      <a:pt x="0" y="154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48"/>
              <p:cNvSpPr/>
              <p:nvPr/>
            </p:nvSpPr>
            <p:spPr>
              <a:xfrm>
                <a:off x="3704433" y="3906311"/>
                <a:ext cx="257405" cy="68761"/>
              </a:xfrm>
              <a:custGeom>
                <a:avLst/>
                <a:gdLst/>
                <a:ahLst/>
                <a:cxnLst/>
                <a:rect l="l" t="t" r="r" b="b"/>
                <a:pathLst>
                  <a:path w="257405" h="68761" extrusionOk="0">
                    <a:moveTo>
                      <a:pt x="223122" y="51574"/>
                    </a:moveTo>
                    <a:lnTo>
                      <a:pt x="223122" y="25792"/>
                    </a:lnTo>
                    <a:cubicBezTo>
                      <a:pt x="223122" y="13225"/>
                      <a:pt x="206021" y="8199"/>
                      <a:pt x="191109" y="5199"/>
                    </a:cubicBezTo>
                    <a:cubicBezTo>
                      <a:pt x="156502" y="-1692"/>
                      <a:pt x="101066" y="-1774"/>
                      <a:pt x="66377" y="5199"/>
                    </a:cubicBezTo>
                    <a:cubicBezTo>
                      <a:pt x="51465" y="8199"/>
                      <a:pt x="34364" y="13225"/>
                      <a:pt x="34364" y="25792"/>
                    </a:cubicBezTo>
                    <a:lnTo>
                      <a:pt x="34364" y="51574"/>
                    </a:lnTo>
                    <a:lnTo>
                      <a:pt x="0" y="51574"/>
                    </a:lnTo>
                    <a:lnTo>
                      <a:pt x="0" y="68762"/>
                    </a:lnTo>
                    <a:lnTo>
                      <a:pt x="257405" y="68762"/>
                    </a:lnTo>
                    <a:lnTo>
                      <a:pt x="257405" y="51574"/>
                    </a:lnTo>
                    <a:lnTo>
                      <a:pt x="223122" y="51574"/>
                    </a:lnTo>
                    <a:close/>
                    <a:moveTo>
                      <a:pt x="205940" y="51574"/>
                    </a:moveTo>
                    <a:lnTo>
                      <a:pt x="51465" y="51574"/>
                    </a:lnTo>
                    <a:lnTo>
                      <a:pt x="51465" y="27900"/>
                    </a:lnTo>
                    <a:cubicBezTo>
                      <a:pt x="53410" y="26684"/>
                      <a:pt x="59488" y="23765"/>
                      <a:pt x="75130" y="21090"/>
                    </a:cubicBezTo>
                    <a:cubicBezTo>
                      <a:pt x="105928" y="15901"/>
                      <a:pt x="151396" y="15901"/>
                      <a:pt x="182274" y="21090"/>
                    </a:cubicBezTo>
                    <a:cubicBezTo>
                      <a:pt x="197917" y="23684"/>
                      <a:pt x="203914" y="26603"/>
                      <a:pt x="205940" y="27900"/>
                    </a:cubicBezTo>
                    <a:lnTo>
                      <a:pt x="205940" y="51574"/>
                    </a:lnTo>
                    <a:lnTo>
                      <a:pt x="205940" y="51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9" name="Google Shape;839;p48"/>
            <p:cNvSpPr/>
            <p:nvPr/>
          </p:nvSpPr>
          <p:spPr>
            <a:xfrm>
              <a:off x="3761652" y="3992180"/>
              <a:ext cx="22855" cy="154529"/>
            </a:xfrm>
            <a:custGeom>
              <a:avLst/>
              <a:gdLst/>
              <a:ahLst/>
              <a:cxnLst/>
              <a:rect l="l" t="t" r="r" b="b"/>
              <a:pathLst>
                <a:path w="22855" h="154529" extrusionOk="0">
                  <a:moveTo>
                    <a:pt x="0" y="0"/>
                  </a:moveTo>
                  <a:lnTo>
                    <a:pt x="22855" y="0"/>
                  </a:lnTo>
                  <a:lnTo>
                    <a:pt x="22855" y="154529"/>
                  </a:lnTo>
                  <a:lnTo>
                    <a:pt x="0" y="154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48"/>
            <p:cNvSpPr/>
            <p:nvPr/>
          </p:nvSpPr>
          <p:spPr>
            <a:xfrm>
              <a:off x="3801690" y="3992180"/>
              <a:ext cx="22855" cy="154529"/>
            </a:xfrm>
            <a:custGeom>
              <a:avLst/>
              <a:gdLst/>
              <a:ahLst/>
              <a:cxnLst/>
              <a:rect l="l" t="t" r="r" b="b"/>
              <a:pathLst>
                <a:path w="22855" h="154529" extrusionOk="0">
                  <a:moveTo>
                    <a:pt x="0" y="0"/>
                  </a:moveTo>
                  <a:lnTo>
                    <a:pt x="22855" y="0"/>
                  </a:lnTo>
                  <a:lnTo>
                    <a:pt x="22855" y="154529"/>
                  </a:lnTo>
                  <a:lnTo>
                    <a:pt x="0" y="154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48"/>
            <p:cNvSpPr/>
            <p:nvPr/>
          </p:nvSpPr>
          <p:spPr>
            <a:xfrm>
              <a:off x="3841727" y="3992180"/>
              <a:ext cx="22855" cy="154529"/>
            </a:xfrm>
            <a:custGeom>
              <a:avLst/>
              <a:gdLst/>
              <a:ahLst/>
              <a:cxnLst/>
              <a:rect l="l" t="t" r="r" b="b"/>
              <a:pathLst>
                <a:path w="22855" h="154529" extrusionOk="0">
                  <a:moveTo>
                    <a:pt x="0" y="0"/>
                  </a:moveTo>
                  <a:lnTo>
                    <a:pt x="22855" y="0"/>
                  </a:lnTo>
                  <a:lnTo>
                    <a:pt x="22855" y="154529"/>
                  </a:lnTo>
                  <a:lnTo>
                    <a:pt x="0" y="154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48"/>
            <p:cNvSpPr/>
            <p:nvPr/>
          </p:nvSpPr>
          <p:spPr>
            <a:xfrm>
              <a:off x="3881764" y="3992180"/>
              <a:ext cx="22855" cy="154529"/>
            </a:xfrm>
            <a:custGeom>
              <a:avLst/>
              <a:gdLst/>
              <a:ahLst/>
              <a:cxnLst/>
              <a:rect l="l" t="t" r="r" b="b"/>
              <a:pathLst>
                <a:path w="22855" h="154529" extrusionOk="0">
                  <a:moveTo>
                    <a:pt x="0" y="0"/>
                  </a:moveTo>
                  <a:lnTo>
                    <a:pt x="22855" y="0"/>
                  </a:lnTo>
                  <a:lnTo>
                    <a:pt x="22855" y="154529"/>
                  </a:lnTo>
                  <a:lnTo>
                    <a:pt x="0" y="154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48"/>
            <p:cNvSpPr/>
            <p:nvPr/>
          </p:nvSpPr>
          <p:spPr>
            <a:xfrm>
              <a:off x="3921801" y="3992180"/>
              <a:ext cx="22855" cy="154529"/>
            </a:xfrm>
            <a:custGeom>
              <a:avLst/>
              <a:gdLst/>
              <a:ahLst/>
              <a:cxnLst/>
              <a:rect l="l" t="t" r="r" b="b"/>
              <a:pathLst>
                <a:path w="22855" h="154529" extrusionOk="0">
                  <a:moveTo>
                    <a:pt x="0" y="0"/>
                  </a:moveTo>
                  <a:lnTo>
                    <a:pt x="22855" y="0"/>
                  </a:lnTo>
                  <a:lnTo>
                    <a:pt x="22855" y="154529"/>
                  </a:lnTo>
                  <a:lnTo>
                    <a:pt x="0" y="154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4" name="Google Shape;844;p48"/>
          <p:cNvGrpSpPr/>
          <p:nvPr/>
        </p:nvGrpSpPr>
        <p:grpSpPr>
          <a:xfrm>
            <a:off x="2557955" y="2812936"/>
            <a:ext cx="340297" cy="280386"/>
            <a:chOff x="3679147" y="3486191"/>
            <a:chExt cx="291850" cy="240468"/>
          </a:xfrm>
        </p:grpSpPr>
        <p:sp>
          <p:nvSpPr>
            <p:cNvPr id="845" name="Google Shape;845;p48"/>
            <p:cNvSpPr/>
            <p:nvPr/>
          </p:nvSpPr>
          <p:spPr>
            <a:xfrm>
              <a:off x="3679147" y="3486191"/>
              <a:ext cx="274667" cy="154691"/>
            </a:xfrm>
            <a:custGeom>
              <a:avLst/>
              <a:gdLst/>
              <a:ahLst/>
              <a:cxnLst/>
              <a:rect l="l" t="t" r="r" b="b"/>
              <a:pathLst>
                <a:path w="274667" h="154691" extrusionOk="0">
                  <a:moveTo>
                    <a:pt x="274668" y="22214"/>
                  </a:moveTo>
                  <a:lnTo>
                    <a:pt x="252461" y="0"/>
                  </a:lnTo>
                  <a:lnTo>
                    <a:pt x="22207" y="0"/>
                  </a:lnTo>
                  <a:lnTo>
                    <a:pt x="0" y="22214"/>
                  </a:lnTo>
                  <a:lnTo>
                    <a:pt x="0" y="132314"/>
                  </a:lnTo>
                  <a:lnTo>
                    <a:pt x="22207" y="154529"/>
                  </a:lnTo>
                  <a:lnTo>
                    <a:pt x="34364" y="154529"/>
                  </a:lnTo>
                  <a:lnTo>
                    <a:pt x="34364" y="102641"/>
                  </a:lnTo>
                  <a:cubicBezTo>
                    <a:pt x="34364" y="83345"/>
                    <a:pt x="50330" y="67779"/>
                    <a:pt x="69619" y="68346"/>
                  </a:cubicBezTo>
                  <a:cubicBezTo>
                    <a:pt x="88341" y="68833"/>
                    <a:pt x="103011" y="84480"/>
                    <a:pt x="103011" y="103046"/>
                  </a:cubicBezTo>
                  <a:lnTo>
                    <a:pt x="103011" y="102722"/>
                  </a:lnTo>
                  <a:cubicBezTo>
                    <a:pt x="103011" y="83426"/>
                    <a:pt x="118977" y="67860"/>
                    <a:pt x="138266" y="68427"/>
                  </a:cubicBezTo>
                  <a:cubicBezTo>
                    <a:pt x="156988" y="68914"/>
                    <a:pt x="171657" y="84561"/>
                    <a:pt x="171657" y="103128"/>
                  </a:cubicBezTo>
                  <a:lnTo>
                    <a:pt x="171657" y="102803"/>
                  </a:lnTo>
                  <a:cubicBezTo>
                    <a:pt x="171657" y="83507"/>
                    <a:pt x="187624" y="67941"/>
                    <a:pt x="206913" y="68508"/>
                  </a:cubicBezTo>
                  <a:cubicBezTo>
                    <a:pt x="225635" y="68995"/>
                    <a:pt x="240304" y="84642"/>
                    <a:pt x="240304" y="103208"/>
                  </a:cubicBezTo>
                  <a:lnTo>
                    <a:pt x="240304" y="154691"/>
                  </a:lnTo>
                  <a:lnTo>
                    <a:pt x="252461" y="154691"/>
                  </a:lnTo>
                  <a:lnTo>
                    <a:pt x="274668" y="132477"/>
                  </a:lnTo>
                  <a:lnTo>
                    <a:pt x="274668" y="22214"/>
                  </a:lnTo>
                  <a:close/>
                  <a:moveTo>
                    <a:pt x="231713" y="42970"/>
                  </a:moveTo>
                  <a:lnTo>
                    <a:pt x="42955" y="42970"/>
                  </a:lnTo>
                  <a:lnTo>
                    <a:pt x="42955" y="25782"/>
                  </a:lnTo>
                  <a:lnTo>
                    <a:pt x="231713" y="25782"/>
                  </a:lnTo>
                  <a:lnTo>
                    <a:pt x="231713" y="429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48"/>
            <p:cNvSpPr/>
            <p:nvPr/>
          </p:nvSpPr>
          <p:spPr>
            <a:xfrm>
              <a:off x="3730449" y="3571719"/>
              <a:ext cx="188758" cy="146345"/>
            </a:xfrm>
            <a:custGeom>
              <a:avLst/>
              <a:gdLst/>
              <a:ahLst/>
              <a:cxnLst/>
              <a:rect l="l" t="t" r="r" b="b"/>
              <a:pathLst>
                <a:path w="188758" h="146345" extrusionOk="0">
                  <a:moveTo>
                    <a:pt x="171820" y="17518"/>
                  </a:moveTo>
                  <a:cubicBezTo>
                    <a:pt x="171820" y="8194"/>
                    <a:pt x="164525" y="249"/>
                    <a:pt x="155124" y="6"/>
                  </a:cubicBezTo>
                  <a:cubicBezTo>
                    <a:pt x="145398" y="-238"/>
                    <a:pt x="137456" y="7545"/>
                    <a:pt x="137456" y="17193"/>
                  </a:cubicBezTo>
                  <a:lnTo>
                    <a:pt x="137456" y="111970"/>
                  </a:lnTo>
                  <a:lnTo>
                    <a:pt x="103092" y="111970"/>
                  </a:lnTo>
                  <a:lnTo>
                    <a:pt x="103092" y="17518"/>
                  </a:lnTo>
                  <a:cubicBezTo>
                    <a:pt x="103092" y="8194"/>
                    <a:pt x="95798" y="249"/>
                    <a:pt x="86396" y="6"/>
                  </a:cubicBezTo>
                  <a:cubicBezTo>
                    <a:pt x="76671" y="-238"/>
                    <a:pt x="68728" y="7545"/>
                    <a:pt x="68728" y="17193"/>
                  </a:cubicBezTo>
                  <a:lnTo>
                    <a:pt x="68728" y="111970"/>
                  </a:lnTo>
                  <a:lnTo>
                    <a:pt x="34364" y="111970"/>
                  </a:lnTo>
                  <a:lnTo>
                    <a:pt x="34364" y="17518"/>
                  </a:lnTo>
                  <a:cubicBezTo>
                    <a:pt x="34364" y="8194"/>
                    <a:pt x="27070" y="249"/>
                    <a:pt x="17668" y="6"/>
                  </a:cubicBezTo>
                  <a:cubicBezTo>
                    <a:pt x="7943" y="-238"/>
                    <a:pt x="0" y="7545"/>
                    <a:pt x="0" y="17193"/>
                  </a:cubicBezTo>
                  <a:lnTo>
                    <a:pt x="0" y="146346"/>
                  </a:lnTo>
                  <a:lnTo>
                    <a:pt x="188758" y="146346"/>
                  </a:lnTo>
                  <a:lnTo>
                    <a:pt x="188758" y="111970"/>
                  </a:lnTo>
                  <a:lnTo>
                    <a:pt x="171576" y="111970"/>
                  </a:lnTo>
                  <a:lnTo>
                    <a:pt x="171576" y="175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48"/>
            <p:cNvSpPr/>
            <p:nvPr/>
          </p:nvSpPr>
          <p:spPr>
            <a:xfrm>
              <a:off x="3936633" y="3675177"/>
              <a:ext cx="34364" cy="51482"/>
            </a:xfrm>
            <a:custGeom>
              <a:avLst/>
              <a:gdLst/>
              <a:ahLst/>
              <a:cxnLst/>
              <a:rect l="l" t="t" r="r" b="b"/>
              <a:pathLst>
                <a:path w="34364" h="51482" extrusionOk="0">
                  <a:moveTo>
                    <a:pt x="0" y="8513"/>
                  </a:moveTo>
                  <a:lnTo>
                    <a:pt x="0" y="42889"/>
                  </a:lnTo>
                  <a:lnTo>
                    <a:pt x="34364" y="51483"/>
                  </a:lnTo>
                  <a:lnTo>
                    <a:pt x="34364" y="0"/>
                  </a:lnTo>
                  <a:lnTo>
                    <a:pt x="0" y="85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8" name="Google Shape;848;p48"/>
          <p:cNvGrpSpPr/>
          <p:nvPr/>
        </p:nvGrpSpPr>
        <p:grpSpPr>
          <a:xfrm>
            <a:off x="2587438" y="2225125"/>
            <a:ext cx="300134" cy="340415"/>
            <a:chOff x="3704433" y="2982065"/>
            <a:chExt cx="257405" cy="291951"/>
          </a:xfrm>
        </p:grpSpPr>
        <p:sp>
          <p:nvSpPr>
            <p:cNvPr id="849" name="Google Shape;849;p48"/>
            <p:cNvSpPr/>
            <p:nvPr/>
          </p:nvSpPr>
          <p:spPr>
            <a:xfrm>
              <a:off x="3704433" y="3170970"/>
              <a:ext cx="68646" cy="68670"/>
            </a:xfrm>
            <a:custGeom>
              <a:avLst/>
              <a:gdLst/>
              <a:ahLst/>
              <a:cxnLst/>
              <a:rect l="l" t="t" r="r" b="b"/>
              <a:pathLst>
                <a:path w="68646" h="68670" extrusionOk="0">
                  <a:moveTo>
                    <a:pt x="0" y="0"/>
                  </a:moveTo>
                  <a:lnTo>
                    <a:pt x="68647" y="0"/>
                  </a:lnTo>
                  <a:lnTo>
                    <a:pt x="68647" y="68671"/>
                  </a:lnTo>
                  <a:lnTo>
                    <a:pt x="0" y="686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48"/>
            <p:cNvSpPr/>
            <p:nvPr/>
          </p:nvSpPr>
          <p:spPr>
            <a:xfrm>
              <a:off x="3721615" y="3256829"/>
              <a:ext cx="34363" cy="17187"/>
            </a:xfrm>
            <a:custGeom>
              <a:avLst/>
              <a:gdLst/>
              <a:ahLst/>
              <a:cxnLst/>
              <a:rect l="l" t="t" r="r" b="b"/>
              <a:pathLst>
                <a:path w="34363" h="17187" extrusionOk="0">
                  <a:moveTo>
                    <a:pt x="0" y="0"/>
                  </a:moveTo>
                  <a:lnTo>
                    <a:pt x="34364" y="0"/>
                  </a:lnTo>
                  <a:lnTo>
                    <a:pt x="34364"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48"/>
            <p:cNvSpPr/>
            <p:nvPr/>
          </p:nvSpPr>
          <p:spPr>
            <a:xfrm>
              <a:off x="3893192" y="3170970"/>
              <a:ext cx="68646" cy="68670"/>
            </a:xfrm>
            <a:custGeom>
              <a:avLst/>
              <a:gdLst/>
              <a:ahLst/>
              <a:cxnLst/>
              <a:rect l="l" t="t" r="r" b="b"/>
              <a:pathLst>
                <a:path w="68646" h="68670" extrusionOk="0">
                  <a:moveTo>
                    <a:pt x="0" y="0"/>
                  </a:moveTo>
                  <a:lnTo>
                    <a:pt x="68647" y="0"/>
                  </a:lnTo>
                  <a:lnTo>
                    <a:pt x="68647" y="68671"/>
                  </a:lnTo>
                  <a:lnTo>
                    <a:pt x="0" y="686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48"/>
            <p:cNvSpPr/>
            <p:nvPr/>
          </p:nvSpPr>
          <p:spPr>
            <a:xfrm>
              <a:off x="3910373" y="3256829"/>
              <a:ext cx="34363" cy="17187"/>
            </a:xfrm>
            <a:custGeom>
              <a:avLst/>
              <a:gdLst/>
              <a:ahLst/>
              <a:cxnLst/>
              <a:rect l="l" t="t" r="r" b="b"/>
              <a:pathLst>
                <a:path w="34363" h="17187" extrusionOk="0">
                  <a:moveTo>
                    <a:pt x="0" y="0"/>
                  </a:moveTo>
                  <a:lnTo>
                    <a:pt x="34364" y="0"/>
                  </a:lnTo>
                  <a:lnTo>
                    <a:pt x="34364"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48"/>
            <p:cNvSpPr/>
            <p:nvPr/>
          </p:nvSpPr>
          <p:spPr>
            <a:xfrm>
              <a:off x="3721615" y="2982065"/>
              <a:ext cx="223122" cy="171717"/>
            </a:xfrm>
            <a:custGeom>
              <a:avLst/>
              <a:gdLst/>
              <a:ahLst/>
              <a:cxnLst/>
              <a:rect l="l" t="t" r="r" b="b"/>
              <a:pathLst>
                <a:path w="223122" h="171717" extrusionOk="0">
                  <a:moveTo>
                    <a:pt x="188758" y="163123"/>
                  </a:moveTo>
                  <a:lnTo>
                    <a:pt x="188758" y="171717"/>
                  </a:lnTo>
                  <a:lnTo>
                    <a:pt x="223122" y="171717"/>
                  </a:lnTo>
                  <a:lnTo>
                    <a:pt x="223122" y="163123"/>
                  </a:lnTo>
                  <a:cubicBezTo>
                    <a:pt x="223122" y="129963"/>
                    <a:pt x="196215" y="103047"/>
                    <a:pt x="163066" y="103047"/>
                  </a:cubicBezTo>
                  <a:lnTo>
                    <a:pt x="145884" y="103047"/>
                  </a:lnTo>
                  <a:lnTo>
                    <a:pt x="145884" y="51564"/>
                  </a:lnTo>
                  <a:lnTo>
                    <a:pt x="111521" y="25782"/>
                  </a:lnTo>
                  <a:lnTo>
                    <a:pt x="111521" y="0"/>
                  </a:lnTo>
                  <a:lnTo>
                    <a:pt x="77157" y="0"/>
                  </a:lnTo>
                  <a:lnTo>
                    <a:pt x="77157" y="42889"/>
                  </a:lnTo>
                  <a:lnTo>
                    <a:pt x="111521" y="68671"/>
                  </a:lnTo>
                  <a:lnTo>
                    <a:pt x="111521" y="103047"/>
                  </a:lnTo>
                  <a:lnTo>
                    <a:pt x="60056" y="103047"/>
                  </a:lnTo>
                  <a:cubicBezTo>
                    <a:pt x="26908" y="103047"/>
                    <a:pt x="0" y="129963"/>
                    <a:pt x="0" y="163123"/>
                  </a:cubicBezTo>
                  <a:lnTo>
                    <a:pt x="0" y="171717"/>
                  </a:lnTo>
                  <a:lnTo>
                    <a:pt x="34364" y="171717"/>
                  </a:lnTo>
                  <a:lnTo>
                    <a:pt x="34364" y="163123"/>
                  </a:lnTo>
                  <a:cubicBezTo>
                    <a:pt x="34364" y="148935"/>
                    <a:pt x="45873" y="137341"/>
                    <a:pt x="60137" y="137341"/>
                  </a:cubicBezTo>
                  <a:lnTo>
                    <a:pt x="163148" y="137341"/>
                  </a:lnTo>
                  <a:cubicBezTo>
                    <a:pt x="177250" y="137422"/>
                    <a:pt x="188758" y="148935"/>
                    <a:pt x="188758" y="163123"/>
                  </a:cubicBezTo>
                  <a:lnTo>
                    <a:pt x="188758" y="1631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4" name="Google Shape;854;p48"/>
          <p:cNvGrpSpPr/>
          <p:nvPr/>
        </p:nvGrpSpPr>
        <p:grpSpPr>
          <a:xfrm>
            <a:off x="1830298" y="3860652"/>
            <a:ext cx="340201" cy="340319"/>
            <a:chOff x="3055085" y="4384746"/>
            <a:chExt cx="291768" cy="291869"/>
          </a:xfrm>
        </p:grpSpPr>
        <p:sp>
          <p:nvSpPr>
            <p:cNvPr id="855" name="Google Shape;855;p48"/>
            <p:cNvSpPr/>
            <p:nvPr/>
          </p:nvSpPr>
          <p:spPr>
            <a:xfrm>
              <a:off x="3179573" y="4474820"/>
              <a:ext cx="42873" cy="81561"/>
            </a:xfrm>
            <a:custGeom>
              <a:avLst/>
              <a:gdLst/>
              <a:ahLst/>
              <a:cxnLst/>
              <a:rect l="l" t="t" r="r" b="b"/>
              <a:pathLst>
                <a:path w="42873" h="81561" extrusionOk="0">
                  <a:moveTo>
                    <a:pt x="0" y="81562"/>
                  </a:moveTo>
                  <a:lnTo>
                    <a:pt x="42874" y="81562"/>
                  </a:lnTo>
                  <a:lnTo>
                    <a:pt x="42874" y="0"/>
                  </a:lnTo>
                  <a:cubicBezTo>
                    <a:pt x="29096" y="3973"/>
                    <a:pt x="14264" y="4054"/>
                    <a:pt x="0" y="0"/>
                  </a:cubicBezTo>
                  <a:lnTo>
                    <a:pt x="0" y="815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48"/>
            <p:cNvSpPr/>
            <p:nvPr/>
          </p:nvSpPr>
          <p:spPr>
            <a:xfrm>
              <a:off x="3055085" y="4625052"/>
              <a:ext cx="291768" cy="51563"/>
            </a:xfrm>
            <a:custGeom>
              <a:avLst/>
              <a:gdLst/>
              <a:ahLst/>
              <a:cxnLst/>
              <a:rect l="l" t="t" r="r" b="b"/>
              <a:pathLst>
                <a:path w="291768" h="51563" extrusionOk="0">
                  <a:moveTo>
                    <a:pt x="240304" y="34376"/>
                  </a:moveTo>
                  <a:lnTo>
                    <a:pt x="240304" y="25782"/>
                  </a:lnTo>
                  <a:cubicBezTo>
                    <a:pt x="240304" y="11594"/>
                    <a:pt x="228795" y="0"/>
                    <a:pt x="214531" y="0"/>
                  </a:cubicBezTo>
                  <a:lnTo>
                    <a:pt x="77238" y="0"/>
                  </a:lnTo>
                  <a:cubicBezTo>
                    <a:pt x="63054" y="0"/>
                    <a:pt x="51465" y="11513"/>
                    <a:pt x="51465" y="25782"/>
                  </a:cubicBezTo>
                  <a:lnTo>
                    <a:pt x="51465" y="34376"/>
                  </a:lnTo>
                  <a:lnTo>
                    <a:pt x="0" y="34376"/>
                  </a:lnTo>
                  <a:lnTo>
                    <a:pt x="0" y="51564"/>
                  </a:lnTo>
                  <a:lnTo>
                    <a:pt x="291769" y="51564"/>
                  </a:lnTo>
                  <a:lnTo>
                    <a:pt x="291769" y="34376"/>
                  </a:lnTo>
                  <a:lnTo>
                    <a:pt x="240304"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48"/>
            <p:cNvSpPr/>
            <p:nvPr/>
          </p:nvSpPr>
          <p:spPr>
            <a:xfrm>
              <a:off x="3149343" y="4384746"/>
              <a:ext cx="103091" cy="75947"/>
            </a:xfrm>
            <a:custGeom>
              <a:avLst/>
              <a:gdLst/>
              <a:ahLst/>
              <a:cxnLst/>
              <a:rect l="l" t="t" r="r" b="b"/>
              <a:pathLst>
                <a:path w="103091" h="75947" extrusionOk="0">
                  <a:moveTo>
                    <a:pt x="12481" y="61779"/>
                  </a:moveTo>
                  <a:cubicBezTo>
                    <a:pt x="35174" y="80670"/>
                    <a:pt x="68079" y="80670"/>
                    <a:pt x="90773" y="61779"/>
                  </a:cubicBezTo>
                  <a:cubicBezTo>
                    <a:pt x="98634" y="55293"/>
                    <a:pt x="103092" y="45564"/>
                    <a:pt x="103092" y="35430"/>
                  </a:cubicBezTo>
                  <a:lnTo>
                    <a:pt x="103092" y="25782"/>
                  </a:lnTo>
                  <a:cubicBezTo>
                    <a:pt x="103092" y="11594"/>
                    <a:pt x="91583" y="0"/>
                    <a:pt x="77319" y="0"/>
                  </a:cubicBezTo>
                  <a:lnTo>
                    <a:pt x="77319" y="34376"/>
                  </a:lnTo>
                  <a:lnTo>
                    <a:pt x="60137" y="34376"/>
                  </a:lnTo>
                  <a:lnTo>
                    <a:pt x="60137" y="0"/>
                  </a:lnTo>
                  <a:lnTo>
                    <a:pt x="42955" y="0"/>
                  </a:lnTo>
                  <a:lnTo>
                    <a:pt x="42955" y="34376"/>
                  </a:lnTo>
                  <a:lnTo>
                    <a:pt x="25773" y="34376"/>
                  </a:lnTo>
                  <a:lnTo>
                    <a:pt x="25773" y="0"/>
                  </a:lnTo>
                  <a:cubicBezTo>
                    <a:pt x="11590" y="0"/>
                    <a:pt x="0" y="11513"/>
                    <a:pt x="0" y="25782"/>
                  </a:cubicBezTo>
                  <a:lnTo>
                    <a:pt x="0" y="35430"/>
                  </a:lnTo>
                  <a:cubicBezTo>
                    <a:pt x="162" y="45564"/>
                    <a:pt x="4701" y="55212"/>
                    <a:pt x="12481" y="61779"/>
                  </a:cubicBezTo>
                  <a:lnTo>
                    <a:pt x="12481" y="617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48"/>
            <p:cNvSpPr/>
            <p:nvPr/>
          </p:nvSpPr>
          <p:spPr>
            <a:xfrm>
              <a:off x="3140833" y="4573570"/>
              <a:ext cx="120192" cy="34375"/>
            </a:xfrm>
            <a:custGeom>
              <a:avLst/>
              <a:gdLst/>
              <a:ahLst/>
              <a:cxnLst/>
              <a:rect l="l" t="t" r="r" b="b"/>
              <a:pathLst>
                <a:path w="120192" h="34375" extrusionOk="0">
                  <a:moveTo>
                    <a:pt x="120192" y="25782"/>
                  </a:moveTo>
                  <a:cubicBezTo>
                    <a:pt x="120192" y="11594"/>
                    <a:pt x="108684" y="0"/>
                    <a:pt x="94420" y="0"/>
                  </a:cubicBezTo>
                  <a:lnTo>
                    <a:pt x="25773" y="0"/>
                  </a:lnTo>
                  <a:cubicBezTo>
                    <a:pt x="11590" y="0"/>
                    <a:pt x="0" y="11513"/>
                    <a:pt x="0" y="25782"/>
                  </a:cubicBezTo>
                  <a:lnTo>
                    <a:pt x="0" y="34376"/>
                  </a:lnTo>
                  <a:lnTo>
                    <a:pt x="120111" y="34376"/>
                  </a:lnTo>
                  <a:lnTo>
                    <a:pt x="120111"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9" name="Google Shape;859;p48"/>
          <p:cNvGrpSpPr/>
          <p:nvPr/>
        </p:nvGrpSpPr>
        <p:grpSpPr>
          <a:xfrm>
            <a:off x="1920925" y="3312356"/>
            <a:ext cx="140049" cy="340320"/>
            <a:chOff x="3132809" y="3914510"/>
            <a:chExt cx="120111" cy="291870"/>
          </a:xfrm>
        </p:grpSpPr>
        <p:sp>
          <p:nvSpPr>
            <p:cNvPr id="860" name="Google Shape;860;p48"/>
            <p:cNvSpPr/>
            <p:nvPr/>
          </p:nvSpPr>
          <p:spPr>
            <a:xfrm>
              <a:off x="3184274" y="4017476"/>
              <a:ext cx="17181" cy="17187"/>
            </a:xfrm>
            <a:custGeom>
              <a:avLst/>
              <a:gdLst/>
              <a:ahLst/>
              <a:cxnLst/>
              <a:rect l="l" t="t" r="r" b="b"/>
              <a:pathLst>
                <a:path w="17181" h="17187" extrusionOk="0">
                  <a:moveTo>
                    <a:pt x="17182" y="8594"/>
                  </a:moveTo>
                  <a:cubicBezTo>
                    <a:pt x="17182" y="13296"/>
                    <a:pt x="13373" y="17188"/>
                    <a:pt x="8591" y="17188"/>
                  </a:cubicBezTo>
                  <a:cubicBezTo>
                    <a:pt x="3809" y="17188"/>
                    <a:pt x="0" y="13377"/>
                    <a:pt x="0" y="8594"/>
                  </a:cubicBezTo>
                  <a:cubicBezTo>
                    <a:pt x="0" y="3811"/>
                    <a:pt x="3809" y="0"/>
                    <a:pt x="8591" y="0"/>
                  </a:cubicBezTo>
                  <a:cubicBezTo>
                    <a:pt x="13373" y="0"/>
                    <a:pt x="17182" y="389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48"/>
            <p:cNvSpPr/>
            <p:nvPr/>
          </p:nvSpPr>
          <p:spPr>
            <a:xfrm>
              <a:off x="3132809" y="3957399"/>
              <a:ext cx="120111" cy="145935"/>
            </a:xfrm>
            <a:custGeom>
              <a:avLst/>
              <a:gdLst/>
              <a:ahLst/>
              <a:cxnLst/>
              <a:rect l="l" t="t" r="r" b="b"/>
              <a:pathLst>
                <a:path w="120111" h="145935" extrusionOk="0">
                  <a:moveTo>
                    <a:pt x="96851" y="0"/>
                  </a:moveTo>
                  <a:lnTo>
                    <a:pt x="23260" y="0"/>
                  </a:lnTo>
                  <a:lnTo>
                    <a:pt x="0" y="29511"/>
                  </a:lnTo>
                  <a:lnTo>
                    <a:pt x="0" y="145935"/>
                  </a:lnTo>
                  <a:lnTo>
                    <a:pt x="51465" y="145935"/>
                  </a:lnTo>
                  <a:lnTo>
                    <a:pt x="51465" y="92912"/>
                  </a:lnTo>
                  <a:cubicBezTo>
                    <a:pt x="41496" y="89345"/>
                    <a:pt x="34283" y="79859"/>
                    <a:pt x="34283" y="68671"/>
                  </a:cubicBezTo>
                  <a:cubicBezTo>
                    <a:pt x="34283" y="54482"/>
                    <a:pt x="45791" y="42889"/>
                    <a:pt x="60056" y="42889"/>
                  </a:cubicBezTo>
                  <a:cubicBezTo>
                    <a:pt x="74239" y="42889"/>
                    <a:pt x="85829" y="54482"/>
                    <a:pt x="85829" y="68671"/>
                  </a:cubicBezTo>
                  <a:cubicBezTo>
                    <a:pt x="85829" y="79859"/>
                    <a:pt x="78615" y="89426"/>
                    <a:pt x="68647" y="92912"/>
                  </a:cubicBezTo>
                  <a:lnTo>
                    <a:pt x="68647" y="145935"/>
                  </a:lnTo>
                  <a:lnTo>
                    <a:pt x="120111" y="145935"/>
                  </a:lnTo>
                  <a:lnTo>
                    <a:pt x="120111" y="29511"/>
                  </a:lnTo>
                  <a:lnTo>
                    <a:pt x="96851"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48"/>
            <p:cNvSpPr/>
            <p:nvPr/>
          </p:nvSpPr>
          <p:spPr>
            <a:xfrm>
              <a:off x="3132809" y="4120522"/>
              <a:ext cx="120111" cy="25781"/>
            </a:xfrm>
            <a:custGeom>
              <a:avLst/>
              <a:gdLst/>
              <a:ahLst/>
              <a:cxnLst/>
              <a:rect l="l" t="t" r="r" b="b"/>
              <a:pathLst>
                <a:path w="120111" h="25781" extrusionOk="0">
                  <a:moveTo>
                    <a:pt x="0" y="0"/>
                  </a:moveTo>
                  <a:lnTo>
                    <a:pt x="120112" y="0"/>
                  </a:lnTo>
                  <a:lnTo>
                    <a:pt x="120112"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48"/>
            <p:cNvSpPr/>
            <p:nvPr/>
          </p:nvSpPr>
          <p:spPr>
            <a:xfrm>
              <a:off x="3150072" y="4163492"/>
              <a:ext cx="85829" cy="42888"/>
            </a:xfrm>
            <a:custGeom>
              <a:avLst/>
              <a:gdLst/>
              <a:ahLst/>
              <a:cxnLst/>
              <a:rect l="l" t="t" r="r" b="b"/>
              <a:pathLst>
                <a:path w="85829" h="42888" extrusionOk="0">
                  <a:moveTo>
                    <a:pt x="17102" y="24242"/>
                  </a:moveTo>
                  <a:lnTo>
                    <a:pt x="17102" y="42889"/>
                  </a:lnTo>
                  <a:lnTo>
                    <a:pt x="34284" y="42889"/>
                  </a:lnTo>
                  <a:lnTo>
                    <a:pt x="34284" y="25701"/>
                  </a:lnTo>
                  <a:lnTo>
                    <a:pt x="51465" y="25701"/>
                  </a:lnTo>
                  <a:lnTo>
                    <a:pt x="51465" y="42889"/>
                  </a:lnTo>
                  <a:lnTo>
                    <a:pt x="68647" y="42889"/>
                  </a:lnTo>
                  <a:lnTo>
                    <a:pt x="68647" y="24242"/>
                  </a:lnTo>
                  <a:cubicBezTo>
                    <a:pt x="78616" y="20674"/>
                    <a:pt x="85829" y="11188"/>
                    <a:pt x="85829" y="0"/>
                  </a:cubicBezTo>
                  <a:lnTo>
                    <a:pt x="1" y="0"/>
                  </a:lnTo>
                  <a:cubicBezTo>
                    <a:pt x="-80" y="11107"/>
                    <a:pt x="7052" y="20674"/>
                    <a:pt x="17102" y="24242"/>
                  </a:cubicBezTo>
                  <a:lnTo>
                    <a:pt x="17102" y="2424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48"/>
            <p:cNvSpPr/>
            <p:nvPr/>
          </p:nvSpPr>
          <p:spPr>
            <a:xfrm>
              <a:off x="3159636" y="3914510"/>
              <a:ext cx="66458" cy="25781"/>
            </a:xfrm>
            <a:custGeom>
              <a:avLst/>
              <a:gdLst/>
              <a:ahLst/>
              <a:cxnLst/>
              <a:rect l="l" t="t" r="r" b="b"/>
              <a:pathLst>
                <a:path w="66458" h="25781" extrusionOk="0">
                  <a:moveTo>
                    <a:pt x="33229" y="0"/>
                  </a:moveTo>
                  <a:cubicBezTo>
                    <a:pt x="17263" y="0"/>
                    <a:pt x="3809" y="10945"/>
                    <a:pt x="0" y="25782"/>
                  </a:cubicBezTo>
                  <a:lnTo>
                    <a:pt x="66458" y="25782"/>
                  </a:lnTo>
                  <a:cubicBezTo>
                    <a:pt x="62649" y="10945"/>
                    <a:pt x="49196" y="0"/>
                    <a:pt x="33229" y="0"/>
                  </a:cubicBezTo>
                  <a:lnTo>
                    <a:pt x="3322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5" name="Google Shape;865;p48"/>
          <p:cNvGrpSpPr/>
          <p:nvPr/>
        </p:nvGrpSpPr>
        <p:grpSpPr>
          <a:xfrm>
            <a:off x="1820849" y="2745156"/>
            <a:ext cx="340296" cy="340319"/>
            <a:chOff x="3046981" y="3428060"/>
            <a:chExt cx="291849" cy="291869"/>
          </a:xfrm>
        </p:grpSpPr>
        <p:sp>
          <p:nvSpPr>
            <p:cNvPr id="866" name="Google Shape;866;p48"/>
            <p:cNvSpPr/>
            <p:nvPr/>
          </p:nvSpPr>
          <p:spPr>
            <a:xfrm>
              <a:off x="3142292" y="3497217"/>
              <a:ext cx="33472" cy="32348"/>
            </a:xfrm>
            <a:custGeom>
              <a:avLst/>
              <a:gdLst/>
              <a:ahLst/>
              <a:cxnLst/>
              <a:rect l="l" t="t" r="r" b="b"/>
              <a:pathLst>
                <a:path w="33472" h="32348" extrusionOk="0">
                  <a:moveTo>
                    <a:pt x="33472" y="26106"/>
                  </a:moveTo>
                  <a:lnTo>
                    <a:pt x="33472" y="0"/>
                  </a:lnTo>
                  <a:cubicBezTo>
                    <a:pt x="20991" y="1540"/>
                    <a:pt x="9482" y="6486"/>
                    <a:pt x="0" y="13945"/>
                  </a:cubicBezTo>
                  <a:lnTo>
                    <a:pt x="18398" y="32349"/>
                  </a:lnTo>
                  <a:cubicBezTo>
                    <a:pt x="22855" y="29349"/>
                    <a:pt x="27961" y="27241"/>
                    <a:pt x="33472" y="26106"/>
                  </a:cubicBezTo>
                  <a:lnTo>
                    <a:pt x="33472" y="261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48"/>
            <p:cNvSpPr/>
            <p:nvPr/>
          </p:nvSpPr>
          <p:spPr>
            <a:xfrm>
              <a:off x="3116195" y="3573995"/>
              <a:ext cx="32337" cy="33484"/>
            </a:xfrm>
            <a:custGeom>
              <a:avLst/>
              <a:gdLst/>
              <a:ahLst/>
              <a:cxnLst/>
              <a:rect l="l" t="t" r="r" b="b"/>
              <a:pathLst>
                <a:path w="32337" h="33484" extrusionOk="0">
                  <a:moveTo>
                    <a:pt x="13940" y="33484"/>
                  </a:moveTo>
                  <a:lnTo>
                    <a:pt x="32338" y="15080"/>
                  </a:lnTo>
                  <a:cubicBezTo>
                    <a:pt x="29339" y="10540"/>
                    <a:pt x="27232" y="5513"/>
                    <a:pt x="26097" y="0"/>
                  </a:cubicBezTo>
                  <a:lnTo>
                    <a:pt x="0" y="0"/>
                  </a:lnTo>
                  <a:cubicBezTo>
                    <a:pt x="1540" y="12486"/>
                    <a:pt x="6484" y="23998"/>
                    <a:pt x="13940" y="33484"/>
                  </a:cubicBezTo>
                  <a:lnTo>
                    <a:pt x="13940" y="334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48"/>
            <p:cNvSpPr/>
            <p:nvPr/>
          </p:nvSpPr>
          <p:spPr>
            <a:xfrm>
              <a:off x="3116195" y="3523323"/>
              <a:ext cx="32337" cy="33484"/>
            </a:xfrm>
            <a:custGeom>
              <a:avLst/>
              <a:gdLst/>
              <a:ahLst/>
              <a:cxnLst/>
              <a:rect l="l" t="t" r="r" b="b"/>
              <a:pathLst>
                <a:path w="32337" h="33484" extrusionOk="0">
                  <a:moveTo>
                    <a:pt x="0" y="33484"/>
                  </a:moveTo>
                  <a:lnTo>
                    <a:pt x="26097" y="33484"/>
                  </a:lnTo>
                  <a:cubicBezTo>
                    <a:pt x="27232" y="28052"/>
                    <a:pt x="29339" y="22944"/>
                    <a:pt x="32338" y="18404"/>
                  </a:cubicBezTo>
                  <a:lnTo>
                    <a:pt x="13940" y="0"/>
                  </a:lnTo>
                  <a:cubicBezTo>
                    <a:pt x="6484" y="9486"/>
                    <a:pt x="1540" y="20918"/>
                    <a:pt x="0" y="33484"/>
                  </a:cubicBezTo>
                  <a:lnTo>
                    <a:pt x="0" y="334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48"/>
            <p:cNvSpPr/>
            <p:nvPr/>
          </p:nvSpPr>
          <p:spPr>
            <a:xfrm>
              <a:off x="3142292" y="3601155"/>
              <a:ext cx="33472" cy="32348"/>
            </a:xfrm>
            <a:custGeom>
              <a:avLst/>
              <a:gdLst/>
              <a:ahLst/>
              <a:cxnLst/>
              <a:rect l="l" t="t" r="r" b="b"/>
              <a:pathLst>
                <a:path w="33472" h="32348" extrusionOk="0">
                  <a:moveTo>
                    <a:pt x="33472" y="6243"/>
                  </a:moveTo>
                  <a:cubicBezTo>
                    <a:pt x="28042" y="5108"/>
                    <a:pt x="22936" y="3000"/>
                    <a:pt x="18398" y="0"/>
                  </a:cubicBezTo>
                  <a:lnTo>
                    <a:pt x="0" y="18404"/>
                  </a:lnTo>
                  <a:cubicBezTo>
                    <a:pt x="9482" y="25782"/>
                    <a:pt x="20991" y="30728"/>
                    <a:pt x="33472" y="32349"/>
                  </a:cubicBezTo>
                  <a:lnTo>
                    <a:pt x="33472" y="62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48"/>
            <p:cNvSpPr/>
            <p:nvPr/>
          </p:nvSpPr>
          <p:spPr>
            <a:xfrm>
              <a:off x="3220097" y="3523323"/>
              <a:ext cx="32337" cy="33484"/>
            </a:xfrm>
            <a:custGeom>
              <a:avLst/>
              <a:gdLst/>
              <a:ahLst/>
              <a:cxnLst/>
              <a:rect l="l" t="t" r="r" b="b"/>
              <a:pathLst>
                <a:path w="32337" h="33484" extrusionOk="0">
                  <a:moveTo>
                    <a:pt x="18398" y="0"/>
                  </a:moveTo>
                  <a:lnTo>
                    <a:pt x="0" y="18404"/>
                  </a:lnTo>
                  <a:cubicBezTo>
                    <a:pt x="2999" y="22944"/>
                    <a:pt x="5187" y="27971"/>
                    <a:pt x="6241" y="33484"/>
                  </a:cubicBezTo>
                  <a:lnTo>
                    <a:pt x="32338" y="33484"/>
                  </a:lnTo>
                  <a:cubicBezTo>
                    <a:pt x="30798" y="20918"/>
                    <a:pt x="25773" y="9486"/>
                    <a:pt x="18398" y="0"/>
                  </a:cubicBezTo>
                  <a:lnTo>
                    <a:pt x="1839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48"/>
            <p:cNvSpPr/>
            <p:nvPr/>
          </p:nvSpPr>
          <p:spPr>
            <a:xfrm>
              <a:off x="3192865" y="3497217"/>
              <a:ext cx="33472" cy="32348"/>
            </a:xfrm>
            <a:custGeom>
              <a:avLst/>
              <a:gdLst/>
              <a:ahLst/>
              <a:cxnLst/>
              <a:rect l="l" t="t" r="r" b="b"/>
              <a:pathLst>
                <a:path w="33472" h="32348" extrusionOk="0">
                  <a:moveTo>
                    <a:pt x="0" y="26106"/>
                  </a:moveTo>
                  <a:cubicBezTo>
                    <a:pt x="5430" y="27241"/>
                    <a:pt x="10536" y="29349"/>
                    <a:pt x="15075" y="32349"/>
                  </a:cubicBezTo>
                  <a:lnTo>
                    <a:pt x="33472" y="13945"/>
                  </a:lnTo>
                  <a:cubicBezTo>
                    <a:pt x="23990" y="6567"/>
                    <a:pt x="12481" y="1622"/>
                    <a:pt x="0" y="0"/>
                  </a:cubicBezTo>
                  <a:lnTo>
                    <a:pt x="0" y="261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48"/>
            <p:cNvSpPr/>
            <p:nvPr/>
          </p:nvSpPr>
          <p:spPr>
            <a:xfrm>
              <a:off x="3220097" y="3573995"/>
              <a:ext cx="32337" cy="33484"/>
            </a:xfrm>
            <a:custGeom>
              <a:avLst/>
              <a:gdLst/>
              <a:ahLst/>
              <a:cxnLst/>
              <a:rect l="l" t="t" r="r" b="b"/>
              <a:pathLst>
                <a:path w="32337" h="33484" extrusionOk="0">
                  <a:moveTo>
                    <a:pt x="32338" y="0"/>
                  </a:moveTo>
                  <a:lnTo>
                    <a:pt x="6241" y="0"/>
                  </a:lnTo>
                  <a:cubicBezTo>
                    <a:pt x="5106" y="5432"/>
                    <a:pt x="2999" y="10540"/>
                    <a:pt x="0" y="15080"/>
                  </a:cubicBezTo>
                  <a:lnTo>
                    <a:pt x="18398" y="33484"/>
                  </a:lnTo>
                  <a:cubicBezTo>
                    <a:pt x="25773" y="23998"/>
                    <a:pt x="30798" y="12486"/>
                    <a:pt x="32338" y="0"/>
                  </a:cubicBezTo>
                  <a:lnTo>
                    <a:pt x="3233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48"/>
            <p:cNvSpPr/>
            <p:nvPr/>
          </p:nvSpPr>
          <p:spPr>
            <a:xfrm>
              <a:off x="3158501" y="3539619"/>
              <a:ext cx="51545" cy="51563"/>
            </a:xfrm>
            <a:custGeom>
              <a:avLst/>
              <a:gdLst/>
              <a:ahLst/>
              <a:cxnLst/>
              <a:rect l="l" t="t" r="r" b="b"/>
              <a:pathLst>
                <a:path w="51545" h="51563" extrusionOk="0">
                  <a:moveTo>
                    <a:pt x="51546" y="25782"/>
                  </a:moveTo>
                  <a:cubicBezTo>
                    <a:pt x="51546" y="11594"/>
                    <a:pt x="40037" y="0"/>
                    <a:pt x="25773" y="0"/>
                  </a:cubicBezTo>
                  <a:cubicBezTo>
                    <a:pt x="11590" y="0"/>
                    <a:pt x="0" y="11513"/>
                    <a:pt x="0" y="25782"/>
                  </a:cubicBezTo>
                  <a:cubicBezTo>
                    <a:pt x="0" y="39970"/>
                    <a:pt x="11509" y="51564"/>
                    <a:pt x="25773" y="51564"/>
                  </a:cubicBezTo>
                  <a:cubicBezTo>
                    <a:pt x="40037" y="51483"/>
                    <a:pt x="51546" y="39970"/>
                    <a:pt x="51546" y="25782"/>
                  </a:cubicBezTo>
                  <a:lnTo>
                    <a:pt x="51546" y="25782"/>
                  </a:lnTo>
                  <a:close/>
                  <a:moveTo>
                    <a:pt x="17263" y="17188"/>
                  </a:moveTo>
                  <a:lnTo>
                    <a:pt x="34445" y="17188"/>
                  </a:lnTo>
                  <a:lnTo>
                    <a:pt x="34445" y="34376"/>
                  </a:lnTo>
                  <a:lnTo>
                    <a:pt x="17263" y="34376"/>
                  </a:lnTo>
                  <a:lnTo>
                    <a:pt x="17263"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48"/>
            <p:cNvSpPr/>
            <p:nvPr/>
          </p:nvSpPr>
          <p:spPr>
            <a:xfrm>
              <a:off x="3192865" y="3601155"/>
              <a:ext cx="33472" cy="32348"/>
            </a:xfrm>
            <a:custGeom>
              <a:avLst/>
              <a:gdLst/>
              <a:ahLst/>
              <a:cxnLst/>
              <a:rect l="l" t="t" r="r" b="b"/>
              <a:pathLst>
                <a:path w="33472" h="32348" extrusionOk="0">
                  <a:moveTo>
                    <a:pt x="15075" y="0"/>
                  </a:moveTo>
                  <a:cubicBezTo>
                    <a:pt x="10536" y="3000"/>
                    <a:pt x="5511" y="5189"/>
                    <a:pt x="0" y="6243"/>
                  </a:cubicBezTo>
                  <a:lnTo>
                    <a:pt x="0" y="32349"/>
                  </a:lnTo>
                  <a:cubicBezTo>
                    <a:pt x="12481" y="30808"/>
                    <a:pt x="23990" y="25863"/>
                    <a:pt x="33472" y="18404"/>
                  </a:cubicBezTo>
                  <a:lnTo>
                    <a:pt x="1507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48"/>
            <p:cNvSpPr/>
            <p:nvPr/>
          </p:nvSpPr>
          <p:spPr>
            <a:xfrm>
              <a:off x="3064154" y="3428060"/>
              <a:ext cx="274676" cy="257577"/>
            </a:xfrm>
            <a:custGeom>
              <a:avLst/>
              <a:gdLst/>
              <a:ahLst/>
              <a:cxnLst/>
              <a:rect l="l" t="t" r="r" b="b"/>
              <a:pathLst>
                <a:path w="274676" h="257577" extrusionOk="0">
                  <a:moveTo>
                    <a:pt x="257495" y="0"/>
                  </a:moveTo>
                  <a:lnTo>
                    <a:pt x="257495" y="17188"/>
                  </a:lnTo>
                  <a:cubicBezTo>
                    <a:pt x="250362" y="17188"/>
                    <a:pt x="128792" y="17188"/>
                    <a:pt x="121093" y="17188"/>
                  </a:cubicBezTo>
                  <a:cubicBezTo>
                    <a:pt x="88593" y="17188"/>
                    <a:pt x="58038" y="29998"/>
                    <a:pt x="35021" y="53185"/>
                  </a:cubicBezTo>
                  <a:cubicBezTo>
                    <a:pt x="-12878" y="101344"/>
                    <a:pt x="-10690" y="176987"/>
                    <a:pt x="35750" y="222875"/>
                  </a:cubicBezTo>
                  <a:cubicBezTo>
                    <a:pt x="58038" y="244928"/>
                    <a:pt x="88106" y="257738"/>
                    <a:pt x="120930" y="257575"/>
                  </a:cubicBezTo>
                  <a:cubicBezTo>
                    <a:pt x="152944" y="257413"/>
                    <a:pt x="182931" y="244766"/>
                    <a:pt x="205462" y="222146"/>
                  </a:cubicBezTo>
                  <a:cubicBezTo>
                    <a:pt x="247364" y="179906"/>
                    <a:pt x="251173" y="115046"/>
                    <a:pt x="218835" y="68752"/>
                  </a:cubicBezTo>
                  <a:lnTo>
                    <a:pt x="171666" y="68752"/>
                  </a:lnTo>
                  <a:cubicBezTo>
                    <a:pt x="192495" y="84399"/>
                    <a:pt x="206030" y="109370"/>
                    <a:pt x="206030" y="137422"/>
                  </a:cubicBezTo>
                  <a:cubicBezTo>
                    <a:pt x="206030" y="184770"/>
                    <a:pt x="167532" y="223281"/>
                    <a:pt x="120201" y="223281"/>
                  </a:cubicBezTo>
                  <a:cubicBezTo>
                    <a:pt x="72870" y="223281"/>
                    <a:pt x="34372" y="184770"/>
                    <a:pt x="34372" y="137422"/>
                  </a:cubicBezTo>
                  <a:cubicBezTo>
                    <a:pt x="34372" y="90075"/>
                    <a:pt x="72870" y="51564"/>
                    <a:pt x="120201" y="51564"/>
                  </a:cubicBezTo>
                  <a:lnTo>
                    <a:pt x="257495" y="51564"/>
                  </a:lnTo>
                  <a:lnTo>
                    <a:pt x="257495" y="68752"/>
                  </a:lnTo>
                  <a:lnTo>
                    <a:pt x="274676" y="68752"/>
                  </a:lnTo>
                  <a:cubicBezTo>
                    <a:pt x="274676" y="61455"/>
                    <a:pt x="274676" y="7378"/>
                    <a:pt x="274676" y="81"/>
                  </a:cubicBezTo>
                  <a:lnTo>
                    <a:pt x="257495" y="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48"/>
            <p:cNvSpPr/>
            <p:nvPr/>
          </p:nvSpPr>
          <p:spPr>
            <a:xfrm>
              <a:off x="3319947" y="3543916"/>
              <a:ext cx="18802" cy="42969"/>
            </a:xfrm>
            <a:custGeom>
              <a:avLst/>
              <a:gdLst/>
              <a:ahLst/>
              <a:cxnLst/>
              <a:rect l="l" t="t" r="r" b="b"/>
              <a:pathLst>
                <a:path w="18802" h="42969" extrusionOk="0">
                  <a:moveTo>
                    <a:pt x="0" y="42970"/>
                  </a:moveTo>
                  <a:lnTo>
                    <a:pt x="18803" y="38673"/>
                  </a:lnTo>
                  <a:lnTo>
                    <a:pt x="18803" y="4297"/>
                  </a:lnTo>
                  <a:lnTo>
                    <a:pt x="0" y="0"/>
                  </a:lnTo>
                  <a:cubicBezTo>
                    <a:pt x="2188" y="14188"/>
                    <a:pt x="2188" y="28619"/>
                    <a:pt x="0" y="42970"/>
                  </a:cubicBezTo>
                  <a:lnTo>
                    <a:pt x="0" y="429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48"/>
            <p:cNvSpPr/>
            <p:nvPr/>
          </p:nvSpPr>
          <p:spPr>
            <a:xfrm>
              <a:off x="3264997" y="3646233"/>
              <a:ext cx="40604" cy="40537"/>
            </a:xfrm>
            <a:custGeom>
              <a:avLst/>
              <a:gdLst/>
              <a:ahLst/>
              <a:cxnLst/>
              <a:rect l="l" t="t" r="r" b="b"/>
              <a:pathLst>
                <a:path w="40604" h="40537" extrusionOk="0">
                  <a:moveTo>
                    <a:pt x="0" y="30322"/>
                  </a:moveTo>
                  <a:lnTo>
                    <a:pt x="16372" y="40538"/>
                  </a:lnTo>
                  <a:lnTo>
                    <a:pt x="40604" y="16296"/>
                  </a:lnTo>
                  <a:lnTo>
                    <a:pt x="30393" y="0"/>
                  </a:lnTo>
                  <a:cubicBezTo>
                    <a:pt x="22207" y="11270"/>
                    <a:pt x="12076" y="21566"/>
                    <a:pt x="0" y="30322"/>
                  </a:cubicBezTo>
                  <a:lnTo>
                    <a:pt x="0" y="303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48"/>
            <p:cNvSpPr/>
            <p:nvPr/>
          </p:nvSpPr>
          <p:spPr>
            <a:xfrm>
              <a:off x="3162797" y="3701040"/>
              <a:ext cx="42954" cy="18809"/>
            </a:xfrm>
            <a:custGeom>
              <a:avLst/>
              <a:gdLst/>
              <a:ahLst/>
              <a:cxnLst/>
              <a:rect l="l" t="t" r="r" b="b"/>
              <a:pathLst>
                <a:path w="42954" h="18809" extrusionOk="0">
                  <a:moveTo>
                    <a:pt x="0" y="0"/>
                  </a:moveTo>
                  <a:lnTo>
                    <a:pt x="4295" y="18809"/>
                  </a:lnTo>
                  <a:lnTo>
                    <a:pt x="38659" y="18809"/>
                  </a:lnTo>
                  <a:lnTo>
                    <a:pt x="42955" y="0"/>
                  </a:lnTo>
                  <a:cubicBezTo>
                    <a:pt x="29258" y="2189"/>
                    <a:pt x="14751" y="2351"/>
                    <a:pt x="0"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48"/>
            <p:cNvSpPr/>
            <p:nvPr/>
          </p:nvSpPr>
          <p:spPr>
            <a:xfrm>
              <a:off x="3046981" y="3631963"/>
              <a:ext cx="77237" cy="87966"/>
            </a:xfrm>
            <a:custGeom>
              <a:avLst/>
              <a:gdLst/>
              <a:ahLst/>
              <a:cxnLst/>
              <a:rect l="l" t="t" r="r" b="b"/>
              <a:pathLst>
                <a:path w="77237" h="87966" extrusionOk="0">
                  <a:moveTo>
                    <a:pt x="60056" y="47024"/>
                  </a:moveTo>
                  <a:cubicBezTo>
                    <a:pt x="42307" y="34943"/>
                    <a:pt x="27556" y="18809"/>
                    <a:pt x="17182" y="0"/>
                  </a:cubicBezTo>
                  <a:lnTo>
                    <a:pt x="17182" y="70779"/>
                  </a:lnTo>
                  <a:lnTo>
                    <a:pt x="0" y="70779"/>
                  </a:lnTo>
                  <a:lnTo>
                    <a:pt x="0" y="87967"/>
                  </a:lnTo>
                  <a:lnTo>
                    <a:pt x="77238" y="87967"/>
                  </a:lnTo>
                  <a:lnTo>
                    <a:pt x="77238" y="70779"/>
                  </a:lnTo>
                  <a:lnTo>
                    <a:pt x="60056" y="70779"/>
                  </a:lnTo>
                  <a:lnTo>
                    <a:pt x="60056" y="470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80" name="Google Shape;880;p48"/>
          <p:cNvGrpSpPr/>
          <p:nvPr/>
        </p:nvGrpSpPr>
        <p:grpSpPr>
          <a:xfrm>
            <a:off x="1820849" y="2215862"/>
            <a:ext cx="340201" cy="339943"/>
            <a:chOff x="3046981" y="2974120"/>
            <a:chExt cx="291768" cy="291546"/>
          </a:xfrm>
        </p:grpSpPr>
        <p:sp>
          <p:nvSpPr>
            <p:cNvPr id="881" name="Google Shape;881;p48"/>
            <p:cNvSpPr/>
            <p:nvPr/>
          </p:nvSpPr>
          <p:spPr>
            <a:xfrm>
              <a:off x="3046981" y="3054060"/>
              <a:ext cx="213963" cy="211606"/>
            </a:xfrm>
            <a:custGeom>
              <a:avLst/>
              <a:gdLst/>
              <a:ahLst/>
              <a:cxnLst/>
              <a:rect l="l" t="t" r="r" b="b"/>
              <a:pathLst>
                <a:path w="213963" h="211606" extrusionOk="0">
                  <a:moveTo>
                    <a:pt x="203671" y="91939"/>
                  </a:moveTo>
                  <a:lnTo>
                    <a:pt x="209668" y="75724"/>
                  </a:lnTo>
                  <a:lnTo>
                    <a:pt x="195890" y="65266"/>
                  </a:lnTo>
                  <a:lnTo>
                    <a:pt x="197025" y="47997"/>
                  </a:lnTo>
                  <a:lnTo>
                    <a:pt x="180816" y="41916"/>
                  </a:lnTo>
                  <a:lnTo>
                    <a:pt x="177087" y="25052"/>
                  </a:lnTo>
                  <a:lnTo>
                    <a:pt x="159825" y="23755"/>
                  </a:lnTo>
                  <a:lnTo>
                    <a:pt x="151477" y="8594"/>
                  </a:lnTo>
                  <a:lnTo>
                    <a:pt x="134538" y="12161"/>
                  </a:lnTo>
                  <a:lnTo>
                    <a:pt x="122219" y="0"/>
                  </a:lnTo>
                  <a:lnTo>
                    <a:pt x="106982" y="8189"/>
                  </a:lnTo>
                  <a:lnTo>
                    <a:pt x="91745" y="0"/>
                  </a:lnTo>
                  <a:lnTo>
                    <a:pt x="79426" y="12161"/>
                  </a:lnTo>
                  <a:lnTo>
                    <a:pt x="62487" y="8594"/>
                  </a:lnTo>
                  <a:lnTo>
                    <a:pt x="54139" y="23755"/>
                  </a:lnTo>
                  <a:lnTo>
                    <a:pt x="36876" y="25052"/>
                  </a:lnTo>
                  <a:lnTo>
                    <a:pt x="33148" y="41916"/>
                  </a:lnTo>
                  <a:lnTo>
                    <a:pt x="16939" y="47997"/>
                  </a:lnTo>
                  <a:lnTo>
                    <a:pt x="18073" y="65266"/>
                  </a:lnTo>
                  <a:lnTo>
                    <a:pt x="4295" y="75724"/>
                  </a:lnTo>
                  <a:lnTo>
                    <a:pt x="10293" y="91939"/>
                  </a:lnTo>
                  <a:lnTo>
                    <a:pt x="0" y="105803"/>
                  </a:lnTo>
                  <a:lnTo>
                    <a:pt x="10293" y="119667"/>
                  </a:lnTo>
                  <a:lnTo>
                    <a:pt x="4295" y="135882"/>
                  </a:lnTo>
                  <a:lnTo>
                    <a:pt x="18073" y="146341"/>
                  </a:lnTo>
                  <a:lnTo>
                    <a:pt x="16939" y="163610"/>
                  </a:lnTo>
                  <a:lnTo>
                    <a:pt x="33148" y="169690"/>
                  </a:lnTo>
                  <a:lnTo>
                    <a:pt x="36876" y="186554"/>
                  </a:lnTo>
                  <a:lnTo>
                    <a:pt x="54139" y="187851"/>
                  </a:lnTo>
                  <a:lnTo>
                    <a:pt x="62487" y="203012"/>
                  </a:lnTo>
                  <a:lnTo>
                    <a:pt x="79426" y="199445"/>
                  </a:lnTo>
                  <a:lnTo>
                    <a:pt x="91745" y="211606"/>
                  </a:lnTo>
                  <a:lnTo>
                    <a:pt x="106982" y="203417"/>
                  </a:lnTo>
                  <a:lnTo>
                    <a:pt x="122219" y="211606"/>
                  </a:lnTo>
                  <a:lnTo>
                    <a:pt x="134538" y="199445"/>
                  </a:lnTo>
                  <a:lnTo>
                    <a:pt x="151477" y="203012"/>
                  </a:lnTo>
                  <a:lnTo>
                    <a:pt x="159825" y="187851"/>
                  </a:lnTo>
                  <a:lnTo>
                    <a:pt x="177087" y="186554"/>
                  </a:lnTo>
                  <a:lnTo>
                    <a:pt x="180816" y="169690"/>
                  </a:lnTo>
                  <a:lnTo>
                    <a:pt x="197025" y="163610"/>
                  </a:lnTo>
                  <a:lnTo>
                    <a:pt x="195890" y="146341"/>
                  </a:lnTo>
                  <a:lnTo>
                    <a:pt x="209668" y="135882"/>
                  </a:lnTo>
                  <a:lnTo>
                    <a:pt x="203671" y="119667"/>
                  </a:lnTo>
                  <a:lnTo>
                    <a:pt x="213964" y="105803"/>
                  </a:lnTo>
                  <a:lnTo>
                    <a:pt x="203671" y="91939"/>
                  </a:lnTo>
                  <a:close/>
                  <a:moveTo>
                    <a:pt x="143453" y="57158"/>
                  </a:moveTo>
                  <a:lnTo>
                    <a:pt x="155610" y="69319"/>
                  </a:lnTo>
                  <a:lnTo>
                    <a:pt x="143453" y="81481"/>
                  </a:lnTo>
                  <a:lnTo>
                    <a:pt x="131296" y="69319"/>
                  </a:lnTo>
                  <a:lnTo>
                    <a:pt x="143453" y="57158"/>
                  </a:lnTo>
                  <a:close/>
                  <a:moveTo>
                    <a:pt x="98391" y="45645"/>
                  </a:moveTo>
                  <a:lnTo>
                    <a:pt x="115573" y="45645"/>
                  </a:lnTo>
                  <a:lnTo>
                    <a:pt x="115573" y="62833"/>
                  </a:lnTo>
                  <a:lnTo>
                    <a:pt x="98391" y="62833"/>
                  </a:lnTo>
                  <a:lnTo>
                    <a:pt x="98391" y="45645"/>
                  </a:lnTo>
                  <a:close/>
                  <a:moveTo>
                    <a:pt x="70511" y="57158"/>
                  </a:moveTo>
                  <a:lnTo>
                    <a:pt x="82668" y="69319"/>
                  </a:lnTo>
                  <a:lnTo>
                    <a:pt x="70511" y="81481"/>
                  </a:lnTo>
                  <a:lnTo>
                    <a:pt x="58354" y="69319"/>
                  </a:lnTo>
                  <a:lnTo>
                    <a:pt x="70511" y="57158"/>
                  </a:lnTo>
                  <a:close/>
                  <a:moveTo>
                    <a:pt x="46764" y="114397"/>
                  </a:moveTo>
                  <a:lnTo>
                    <a:pt x="46764" y="97209"/>
                  </a:lnTo>
                  <a:lnTo>
                    <a:pt x="63946" y="97209"/>
                  </a:lnTo>
                  <a:lnTo>
                    <a:pt x="63946" y="114397"/>
                  </a:lnTo>
                  <a:lnTo>
                    <a:pt x="46764" y="114397"/>
                  </a:lnTo>
                  <a:close/>
                  <a:moveTo>
                    <a:pt x="70511" y="154448"/>
                  </a:moveTo>
                  <a:lnTo>
                    <a:pt x="58354" y="142287"/>
                  </a:lnTo>
                  <a:lnTo>
                    <a:pt x="70511" y="130126"/>
                  </a:lnTo>
                  <a:lnTo>
                    <a:pt x="82668" y="142287"/>
                  </a:lnTo>
                  <a:lnTo>
                    <a:pt x="70511" y="154448"/>
                  </a:lnTo>
                  <a:close/>
                  <a:moveTo>
                    <a:pt x="115573" y="166042"/>
                  </a:moveTo>
                  <a:lnTo>
                    <a:pt x="98391" y="166042"/>
                  </a:lnTo>
                  <a:lnTo>
                    <a:pt x="98391" y="148854"/>
                  </a:lnTo>
                  <a:lnTo>
                    <a:pt x="115573" y="148854"/>
                  </a:lnTo>
                  <a:lnTo>
                    <a:pt x="115573" y="166042"/>
                  </a:lnTo>
                  <a:close/>
                  <a:moveTo>
                    <a:pt x="106982" y="131666"/>
                  </a:moveTo>
                  <a:cubicBezTo>
                    <a:pt x="92799" y="131666"/>
                    <a:pt x="81209" y="120072"/>
                    <a:pt x="81209" y="105884"/>
                  </a:cubicBezTo>
                  <a:cubicBezTo>
                    <a:pt x="81209" y="91696"/>
                    <a:pt x="92799" y="80102"/>
                    <a:pt x="106982" y="80102"/>
                  </a:cubicBezTo>
                  <a:cubicBezTo>
                    <a:pt x="121165" y="80102"/>
                    <a:pt x="132755" y="91696"/>
                    <a:pt x="132755" y="105884"/>
                  </a:cubicBezTo>
                  <a:cubicBezTo>
                    <a:pt x="132755" y="120072"/>
                    <a:pt x="121246" y="131666"/>
                    <a:pt x="106982" y="131666"/>
                  </a:cubicBezTo>
                  <a:lnTo>
                    <a:pt x="106982" y="131666"/>
                  </a:lnTo>
                  <a:close/>
                  <a:moveTo>
                    <a:pt x="143453" y="154448"/>
                  </a:moveTo>
                  <a:lnTo>
                    <a:pt x="131296" y="142287"/>
                  </a:lnTo>
                  <a:lnTo>
                    <a:pt x="143453" y="130126"/>
                  </a:lnTo>
                  <a:lnTo>
                    <a:pt x="155610" y="142287"/>
                  </a:lnTo>
                  <a:lnTo>
                    <a:pt x="143453" y="154448"/>
                  </a:lnTo>
                  <a:close/>
                  <a:moveTo>
                    <a:pt x="167200" y="114397"/>
                  </a:moveTo>
                  <a:lnTo>
                    <a:pt x="150018" y="114397"/>
                  </a:lnTo>
                  <a:lnTo>
                    <a:pt x="150018" y="97209"/>
                  </a:lnTo>
                  <a:lnTo>
                    <a:pt x="167200" y="97209"/>
                  </a:lnTo>
                  <a:lnTo>
                    <a:pt x="167200" y="1143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48"/>
            <p:cNvSpPr/>
            <p:nvPr/>
          </p:nvSpPr>
          <p:spPr>
            <a:xfrm>
              <a:off x="3218638" y="2974120"/>
              <a:ext cx="120111" cy="117234"/>
            </a:xfrm>
            <a:custGeom>
              <a:avLst/>
              <a:gdLst/>
              <a:ahLst/>
              <a:cxnLst/>
              <a:rect l="l" t="t" r="r" b="b"/>
              <a:pathLst>
                <a:path w="120111" h="117234" extrusionOk="0">
                  <a:moveTo>
                    <a:pt x="120112" y="58617"/>
                  </a:moveTo>
                  <a:lnTo>
                    <a:pt x="107955" y="47672"/>
                  </a:lnTo>
                  <a:lnTo>
                    <a:pt x="114195" y="32511"/>
                  </a:lnTo>
                  <a:lnTo>
                    <a:pt x="98472" y="27971"/>
                  </a:lnTo>
                  <a:lnTo>
                    <a:pt x="97499" y="11675"/>
                  </a:lnTo>
                  <a:lnTo>
                    <a:pt x="81371" y="14350"/>
                  </a:lnTo>
                  <a:lnTo>
                    <a:pt x="73428" y="0"/>
                  </a:lnTo>
                  <a:lnTo>
                    <a:pt x="60056" y="9405"/>
                  </a:lnTo>
                  <a:lnTo>
                    <a:pt x="46683" y="0"/>
                  </a:lnTo>
                  <a:lnTo>
                    <a:pt x="38740" y="14350"/>
                  </a:lnTo>
                  <a:lnTo>
                    <a:pt x="22612" y="11675"/>
                  </a:lnTo>
                  <a:lnTo>
                    <a:pt x="21640" y="27971"/>
                  </a:lnTo>
                  <a:lnTo>
                    <a:pt x="5916" y="32511"/>
                  </a:lnTo>
                  <a:lnTo>
                    <a:pt x="12157" y="47672"/>
                  </a:lnTo>
                  <a:lnTo>
                    <a:pt x="0" y="58617"/>
                  </a:lnTo>
                  <a:lnTo>
                    <a:pt x="12157" y="69562"/>
                  </a:lnTo>
                  <a:lnTo>
                    <a:pt x="5916" y="84723"/>
                  </a:lnTo>
                  <a:lnTo>
                    <a:pt x="21640" y="89264"/>
                  </a:lnTo>
                  <a:lnTo>
                    <a:pt x="22612" y="105560"/>
                  </a:lnTo>
                  <a:lnTo>
                    <a:pt x="38740" y="102884"/>
                  </a:lnTo>
                  <a:lnTo>
                    <a:pt x="46683" y="117235"/>
                  </a:lnTo>
                  <a:lnTo>
                    <a:pt x="60056" y="107830"/>
                  </a:lnTo>
                  <a:lnTo>
                    <a:pt x="73428" y="117235"/>
                  </a:lnTo>
                  <a:lnTo>
                    <a:pt x="81371" y="102884"/>
                  </a:lnTo>
                  <a:lnTo>
                    <a:pt x="97499" y="105560"/>
                  </a:lnTo>
                  <a:lnTo>
                    <a:pt x="98472" y="89264"/>
                  </a:lnTo>
                  <a:lnTo>
                    <a:pt x="114195" y="84723"/>
                  </a:lnTo>
                  <a:lnTo>
                    <a:pt x="107955" y="69562"/>
                  </a:lnTo>
                  <a:lnTo>
                    <a:pt x="120112" y="58617"/>
                  </a:lnTo>
                  <a:close/>
                  <a:moveTo>
                    <a:pt x="68566" y="67211"/>
                  </a:moveTo>
                  <a:lnTo>
                    <a:pt x="51384" y="67211"/>
                  </a:lnTo>
                  <a:lnTo>
                    <a:pt x="51384" y="50023"/>
                  </a:lnTo>
                  <a:lnTo>
                    <a:pt x="68566" y="50023"/>
                  </a:lnTo>
                  <a:lnTo>
                    <a:pt x="68566" y="672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83" name="Google Shape;883;p48"/>
          <p:cNvGrpSpPr/>
          <p:nvPr/>
        </p:nvGrpSpPr>
        <p:grpSpPr>
          <a:xfrm>
            <a:off x="1093098" y="3841650"/>
            <a:ext cx="340392" cy="340415"/>
            <a:chOff x="2422838" y="4368450"/>
            <a:chExt cx="291931" cy="291951"/>
          </a:xfrm>
        </p:grpSpPr>
        <p:sp>
          <p:nvSpPr>
            <p:cNvPr id="884" name="Google Shape;884;p48"/>
            <p:cNvSpPr/>
            <p:nvPr/>
          </p:nvSpPr>
          <p:spPr>
            <a:xfrm>
              <a:off x="2508748" y="4454389"/>
              <a:ext cx="120111" cy="120153"/>
            </a:xfrm>
            <a:custGeom>
              <a:avLst/>
              <a:gdLst/>
              <a:ahLst/>
              <a:cxnLst/>
              <a:rect l="l" t="t" r="r" b="b"/>
              <a:pathLst>
                <a:path w="120111" h="120153" extrusionOk="0">
                  <a:moveTo>
                    <a:pt x="60056" y="120153"/>
                  </a:moveTo>
                  <a:cubicBezTo>
                    <a:pt x="93204" y="120153"/>
                    <a:pt x="120111" y="93236"/>
                    <a:pt x="120111" y="60077"/>
                  </a:cubicBezTo>
                  <a:cubicBezTo>
                    <a:pt x="120111" y="26917"/>
                    <a:pt x="93204" y="0"/>
                    <a:pt x="60056" y="0"/>
                  </a:cubicBezTo>
                  <a:cubicBezTo>
                    <a:pt x="26908" y="0"/>
                    <a:pt x="0" y="26917"/>
                    <a:pt x="0" y="60077"/>
                  </a:cubicBezTo>
                  <a:cubicBezTo>
                    <a:pt x="0" y="93155"/>
                    <a:pt x="26989" y="120153"/>
                    <a:pt x="60056" y="120153"/>
                  </a:cubicBezTo>
                  <a:lnTo>
                    <a:pt x="60056" y="120153"/>
                  </a:lnTo>
                  <a:close/>
                  <a:moveTo>
                    <a:pt x="60056" y="17107"/>
                  </a:moveTo>
                  <a:cubicBezTo>
                    <a:pt x="83721" y="17107"/>
                    <a:pt x="102930" y="36322"/>
                    <a:pt x="102930" y="59996"/>
                  </a:cubicBezTo>
                  <a:cubicBezTo>
                    <a:pt x="102930" y="83670"/>
                    <a:pt x="83721" y="102884"/>
                    <a:pt x="60056" y="102884"/>
                  </a:cubicBezTo>
                  <a:cubicBezTo>
                    <a:pt x="36390" y="102884"/>
                    <a:pt x="17182" y="83670"/>
                    <a:pt x="17182" y="59996"/>
                  </a:cubicBezTo>
                  <a:cubicBezTo>
                    <a:pt x="17182" y="36403"/>
                    <a:pt x="36390" y="17107"/>
                    <a:pt x="60056" y="17107"/>
                  </a:cubicBezTo>
                  <a:lnTo>
                    <a:pt x="60056" y="17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48"/>
            <p:cNvSpPr/>
            <p:nvPr/>
          </p:nvSpPr>
          <p:spPr>
            <a:xfrm>
              <a:off x="2423000" y="4411257"/>
              <a:ext cx="52275" cy="103208"/>
            </a:xfrm>
            <a:custGeom>
              <a:avLst/>
              <a:gdLst/>
              <a:ahLst/>
              <a:cxnLst/>
              <a:rect l="l" t="t" r="r" b="b"/>
              <a:pathLst>
                <a:path w="52275" h="103208" extrusionOk="0">
                  <a:moveTo>
                    <a:pt x="25692" y="77427"/>
                  </a:moveTo>
                  <a:cubicBezTo>
                    <a:pt x="29664" y="77427"/>
                    <a:pt x="33392" y="78319"/>
                    <a:pt x="36715" y="79940"/>
                  </a:cubicBezTo>
                  <a:cubicBezTo>
                    <a:pt x="39632" y="66401"/>
                    <a:pt x="44981" y="53753"/>
                    <a:pt x="52276" y="42484"/>
                  </a:cubicBezTo>
                  <a:cubicBezTo>
                    <a:pt x="48791" y="41267"/>
                    <a:pt x="45468" y="39241"/>
                    <a:pt x="42712" y="36403"/>
                  </a:cubicBezTo>
                  <a:cubicBezTo>
                    <a:pt x="32662" y="26349"/>
                    <a:pt x="32662" y="10053"/>
                    <a:pt x="42712" y="0"/>
                  </a:cubicBezTo>
                  <a:cubicBezTo>
                    <a:pt x="15156" y="27566"/>
                    <a:pt x="0" y="64212"/>
                    <a:pt x="0" y="103209"/>
                  </a:cubicBezTo>
                  <a:cubicBezTo>
                    <a:pt x="-81" y="88939"/>
                    <a:pt x="11509" y="77427"/>
                    <a:pt x="25692" y="77427"/>
                  </a:cubicBezTo>
                  <a:lnTo>
                    <a:pt x="25692" y="774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48"/>
            <p:cNvSpPr/>
            <p:nvPr/>
          </p:nvSpPr>
          <p:spPr>
            <a:xfrm>
              <a:off x="2422838" y="4514385"/>
              <a:ext cx="52356" cy="103208"/>
            </a:xfrm>
            <a:custGeom>
              <a:avLst/>
              <a:gdLst/>
              <a:ahLst/>
              <a:cxnLst/>
              <a:rect l="l" t="t" r="r" b="b"/>
              <a:pathLst>
                <a:path w="52356" h="103208" extrusionOk="0">
                  <a:moveTo>
                    <a:pt x="42793" y="66806"/>
                  </a:moveTo>
                  <a:cubicBezTo>
                    <a:pt x="45629" y="63968"/>
                    <a:pt x="48871" y="62023"/>
                    <a:pt x="52356" y="60725"/>
                  </a:cubicBezTo>
                  <a:cubicBezTo>
                    <a:pt x="45062" y="49456"/>
                    <a:pt x="39713" y="36808"/>
                    <a:pt x="36795" y="23269"/>
                  </a:cubicBezTo>
                  <a:cubicBezTo>
                    <a:pt x="33472" y="24890"/>
                    <a:pt x="29744" y="25782"/>
                    <a:pt x="25773" y="25782"/>
                  </a:cubicBezTo>
                  <a:cubicBezTo>
                    <a:pt x="11590" y="25782"/>
                    <a:pt x="0" y="14269"/>
                    <a:pt x="0" y="0"/>
                  </a:cubicBezTo>
                  <a:cubicBezTo>
                    <a:pt x="0" y="38997"/>
                    <a:pt x="15156" y="75643"/>
                    <a:pt x="42712" y="103209"/>
                  </a:cubicBezTo>
                  <a:cubicBezTo>
                    <a:pt x="32824" y="93155"/>
                    <a:pt x="32824" y="76859"/>
                    <a:pt x="42793" y="66806"/>
                  </a:cubicBezTo>
                  <a:lnTo>
                    <a:pt x="42793" y="668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48"/>
            <p:cNvSpPr/>
            <p:nvPr/>
          </p:nvSpPr>
          <p:spPr>
            <a:xfrm>
              <a:off x="2560213" y="4626025"/>
              <a:ext cx="17181" cy="17187"/>
            </a:xfrm>
            <a:custGeom>
              <a:avLst/>
              <a:gdLst/>
              <a:ahLst/>
              <a:cxnLst/>
              <a:rect l="l" t="t" r="r" b="b"/>
              <a:pathLst>
                <a:path w="17181" h="17187" extrusionOk="0">
                  <a:moveTo>
                    <a:pt x="17182" y="8594"/>
                  </a:moveTo>
                  <a:cubicBezTo>
                    <a:pt x="17182" y="13296"/>
                    <a:pt x="13373" y="17188"/>
                    <a:pt x="8591" y="17188"/>
                  </a:cubicBezTo>
                  <a:cubicBezTo>
                    <a:pt x="3890" y="17188"/>
                    <a:pt x="0" y="13377"/>
                    <a:pt x="0" y="8594"/>
                  </a:cubicBezTo>
                  <a:cubicBezTo>
                    <a:pt x="0" y="3811"/>
                    <a:pt x="3809" y="0"/>
                    <a:pt x="8591" y="0"/>
                  </a:cubicBezTo>
                  <a:cubicBezTo>
                    <a:pt x="13373"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48"/>
            <p:cNvSpPr/>
            <p:nvPr/>
          </p:nvSpPr>
          <p:spPr>
            <a:xfrm>
              <a:off x="2568804" y="4368531"/>
              <a:ext cx="103172" cy="52293"/>
            </a:xfrm>
            <a:custGeom>
              <a:avLst/>
              <a:gdLst/>
              <a:ahLst/>
              <a:cxnLst/>
              <a:rect l="l" t="t" r="r" b="b"/>
              <a:pathLst>
                <a:path w="103172" h="52293" extrusionOk="0">
                  <a:moveTo>
                    <a:pt x="25773" y="25701"/>
                  </a:moveTo>
                  <a:cubicBezTo>
                    <a:pt x="25773" y="29674"/>
                    <a:pt x="24881" y="33403"/>
                    <a:pt x="23260" y="36727"/>
                  </a:cubicBezTo>
                  <a:cubicBezTo>
                    <a:pt x="36795" y="39646"/>
                    <a:pt x="49439" y="44997"/>
                    <a:pt x="60704" y="52294"/>
                  </a:cubicBezTo>
                  <a:cubicBezTo>
                    <a:pt x="61920" y="48807"/>
                    <a:pt x="63946" y="45483"/>
                    <a:pt x="66783" y="42726"/>
                  </a:cubicBezTo>
                  <a:cubicBezTo>
                    <a:pt x="76832" y="32673"/>
                    <a:pt x="93123" y="32673"/>
                    <a:pt x="103173" y="42726"/>
                  </a:cubicBezTo>
                  <a:cubicBezTo>
                    <a:pt x="75617" y="15161"/>
                    <a:pt x="38984" y="0"/>
                    <a:pt x="0" y="0"/>
                  </a:cubicBezTo>
                  <a:cubicBezTo>
                    <a:pt x="14183" y="0"/>
                    <a:pt x="25773" y="11513"/>
                    <a:pt x="25773" y="25701"/>
                  </a:cubicBezTo>
                  <a:lnTo>
                    <a:pt x="25773" y="257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48"/>
            <p:cNvSpPr/>
            <p:nvPr/>
          </p:nvSpPr>
          <p:spPr>
            <a:xfrm>
              <a:off x="2662413" y="4411257"/>
              <a:ext cx="52356" cy="103208"/>
            </a:xfrm>
            <a:custGeom>
              <a:avLst/>
              <a:gdLst/>
              <a:ahLst/>
              <a:cxnLst/>
              <a:rect l="l" t="t" r="r" b="b"/>
              <a:pathLst>
                <a:path w="52356" h="103208" extrusionOk="0">
                  <a:moveTo>
                    <a:pt x="9564" y="36403"/>
                  </a:moveTo>
                  <a:cubicBezTo>
                    <a:pt x="6727" y="39241"/>
                    <a:pt x="3485" y="41186"/>
                    <a:pt x="0" y="42484"/>
                  </a:cubicBezTo>
                  <a:cubicBezTo>
                    <a:pt x="7294" y="53753"/>
                    <a:pt x="12643" y="66401"/>
                    <a:pt x="15561" y="79940"/>
                  </a:cubicBezTo>
                  <a:cubicBezTo>
                    <a:pt x="18884" y="78319"/>
                    <a:pt x="22612" y="77427"/>
                    <a:pt x="26584" y="77427"/>
                  </a:cubicBezTo>
                  <a:cubicBezTo>
                    <a:pt x="40767" y="77427"/>
                    <a:pt x="52356" y="88939"/>
                    <a:pt x="52356" y="103209"/>
                  </a:cubicBezTo>
                  <a:cubicBezTo>
                    <a:pt x="52356" y="64212"/>
                    <a:pt x="37201" y="27566"/>
                    <a:pt x="9645" y="0"/>
                  </a:cubicBezTo>
                  <a:cubicBezTo>
                    <a:pt x="19613" y="10053"/>
                    <a:pt x="19613" y="26349"/>
                    <a:pt x="9564" y="36403"/>
                  </a:cubicBezTo>
                  <a:lnTo>
                    <a:pt x="9564" y="364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48"/>
            <p:cNvSpPr/>
            <p:nvPr/>
          </p:nvSpPr>
          <p:spPr>
            <a:xfrm>
              <a:off x="2465712" y="4368450"/>
              <a:ext cx="103172" cy="52374"/>
            </a:xfrm>
            <a:custGeom>
              <a:avLst/>
              <a:gdLst/>
              <a:ahLst/>
              <a:cxnLst/>
              <a:rect l="l" t="t" r="r" b="b"/>
              <a:pathLst>
                <a:path w="103172" h="52374" extrusionOk="0">
                  <a:moveTo>
                    <a:pt x="36390" y="42808"/>
                  </a:moveTo>
                  <a:cubicBezTo>
                    <a:pt x="39227" y="45645"/>
                    <a:pt x="41172" y="48888"/>
                    <a:pt x="42469" y="52375"/>
                  </a:cubicBezTo>
                  <a:cubicBezTo>
                    <a:pt x="53734" y="45078"/>
                    <a:pt x="66377" y="39727"/>
                    <a:pt x="79912" y="36808"/>
                  </a:cubicBezTo>
                  <a:cubicBezTo>
                    <a:pt x="78291" y="33484"/>
                    <a:pt x="77400" y="29755"/>
                    <a:pt x="77400" y="25782"/>
                  </a:cubicBezTo>
                  <a:cubicBezTo>
                    <a:pt x="77400" y="11594"/>
                    <a:pt x="88908" y="0"/>
                    <a:pt x="103173" y="0"/>
                  </a:cubicBezTo>
                  <a:cubicBezTo>
                    <a:pt x="64189" y="0"/>
                    <a:pt x="27556" y="15161"/>
                    <a:pt x="0" y="42727"/>
                  </a:cubicBezTo>
                  <a:cubicBezTo>
                    <a:pt x="9969" y="32754"/>
                    <a:pt x="26340" y="32754"/>
                    <a:pt x="36390" y="42808"/>
                  </a:cubicBezTo>
                  <a:lnTo>
                    <a:pt x="36390" y="428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48"/>
            <p:cNvSpPr/>
            <p:nvPr/>
          </p:nvSpPr>
          <p:spPr>
            <a:xfrm>
              <a:off x="2662332" y="4514466"/>
              <a:ext cx="52356" cy="103208"/>
            </a:xfrm>
            <a:custGeom>
              <a:avLst/>
              <a:gdLst/>
              <a:ahLst/>
              <a:cxnLst/>
              <a:rect l="l" t="t" r="r" b="b"/>
              <a:pathLst>
                <a:path w="52356" h="103208" extrusionOk="0">
                  <a:moveTo>
                    <a:pt x="52356" y="0"/>
                  </a:moveTo>
                  <a:cubicBezTo>
                    <a:pt x="52356" y="14188"/>
                    <a:pt x="40848" y="25782"/>
                    <a:pt x="26583" y="25782"/>
                  </a:cubicBezTo>
                  <a:cubicBezTo>
                    <a:pt x="22612" y="25782"/>
                    <a:pt x="18884" y="24890"/>
                    <a:pt x="15561" y="23269"/>
                  </a:cubicBezTo>
                  <a:cubicBezTo>
                    <a:pt x="12643" y="36808"/>
                    <a:pt x="7294" y="49456"/>
                    <a:pt x="0" y="60725"/>
                  </a:cubicBezTo>
                  <a:cubicBezTo>
                    <a:pt x="3485" y="61941"/>
                    <a:pt x="6808" y="63968"/>
                    <a:pt x="9564" y="66806"/>
                  </a:cubicBezTo>
                  <a:cubicBezTo>
                    <a:pt x="19613" y="76859"/>
                    <a:pt x="19613" y="93155"/>
                    <a:pt x="9564" y="103209"/>
                  </a:cubicBezTo>
                  <a:cubicBezTo>
                    <a:pt x="37201" y="75562"/>
                    <a:pt x="52356" y="38916"/>
                    <a:pt x="52356" y="0"/>
                  </a:cubicBezTo>
                  <a:lnTo>
                    <a:pt x="5235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48"/>
            <p:cNvSpPr/>
            <p:nvPr/>
          </p:nvSpPr>
          <p:spPr>
            <a:xfrm>
              <a:off x="2474384" y="4419932"/>
              <a:ext cx="188839" cy="188905"/>
            </a:xfrm>
            <a:custGeom>
              <a:avLst/>
              <a:gdLst/>
              <a:ahLst/>
              <a:cxnLst/>
              <a:rect l="l" t="t" r="r" b="b"/>
              <a:pathLst>
                <a:path w="188839" h="188905" extrusionOk="0">
                  <a:moveTo>
                    <a:pt x="94420" y="188905"/>
                  </a:moveTo>
                  <a:cubicBezTo>
                    <a:pt x="146452" y="188905"/>
                    <a:pt x="188839" y="146584"/>
                    <a:pt x="188839" y="94452"/>
                  </a:cubicBezTo>
                  <a:cubicBezTo>
                    <a:pt x="188839" y="42402"/>
                    <a:pt x="146533" y="0"/>
                    <a:pt x="94420" y="0"/>
                  </a:cubicBezTo>
                  <a:cubicBezTo>
                    <a:pt x="42388" y="0"/>
                    <a:pt x="0" y="42321"/>
                    <a:pt x="0" y="94452"/>
                  </a:cubicBezTo>
                  <a:cubicBezTo>
                    <a:pt x="81" y="146584"/>
                    <a:pt x="42388" y="188905"/>
                    <a:pt x="94420" y="188905"/>
                  </a:cubicBezTo>
                  <a:lnTo>
                    <a:pt x="94420" y="188905"/>
                  </a:lnTo>
                  <a:close/>
                  <a:moveTo>
                    <a:pt x="94420" y="17269"/>
                  </a:moveTo>
                  <a:cubicBezTo>
                    <a:pt x="136969" y="17269"/>
                    <a:pt x="171657" y="51969"/>
                    <a:pt x="171657" y="94534"/>
                  </a:cubicBezTo>
                  <a:cubicBezTo>
                    <a:pt x="171657" y="137098"/>
                    <a:pt x="136969" y="171798"/>
                    <a:pt x="94420" y="171798"/>
                  </a:cubicBezTo>
                  <a:cubicBezTo>
                    <a:pt x="51870" y="171798"/>
                    <a:pt x="17182" y="137179"/>
                    <a:pt x="17182" y="94534"/>
                  </a:cubicBezTo>
                  <a:cubicBezTo>
                    <a:pt x="17182" y="51888"/>
                    <a:pt x="51870" y="17269"/>
                    <a:pt x="94420" y="17269"/>
                  </a:cubicBezTo>
                  <a:lnTo>
                    <a:pt x="94420" y="172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48"/>
            <p:cNvSpPr/>
            <p:nvPr/>
          </p:nvSpPr>
          <p:spPr>
            <a:xfrm>
              <a:off x="2560213" y="4385638"/>
              <a:ext cx="17181" cy="17187"/>
            </a:xfrm>
            <a:custGeom>
              <a:avLst/>
              <a:gdLst/>
              <a:ahLst/>
              <a:cxnLst/>
              <a:rect l="l" t="t" r="r" b="b"/>
              <a:pathLst>
                <a:path w="17181" h="17187" extrusionOk="0">
                  <a:moveTo>
                    <a:pt x="17182" y="8594"/>
                  </a:moveTo>
                  <a:cubicBezTo>
                    <a:pt x="17182" y="13296"/>
                    <a:pt x="13373" y="17188"/>
                    <a:pt x="8591" y="17188"/>
                  </a:cubicBezTo>
                  <a:cubicBezTo>
                    <a:pt x="3890" y="17188"/>
                    <a:pt x="0" y="13377"/>
                    <a:pt x="0" y="8594"/>
                  </a:cubicBezTo>
                  <a:cubicBezTo>
                    <a:pt x="0" y="3811"/>
                    <a:pt x="3809" y="0"/>
                    <a:pt x="8591" y="0"/>
                  </a:cubicBezTo>
                  <a:cubicBezTo>
                    <a:pt x="13373" y="0"/>
                    <a:pt x="17182" y="389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48"/>
            <p:cNvSpPr/>
            <p:nvPr/>
          </p:nvSpPr>
          <p:spPr>
            <a:xfrm>
              <a:off x="2680405" y="4505872"/>
              <a:ext cx="17182" cy="17187"/>
            </a:xfrm>
            <a:custGeom>
              <a:avLst/>
              <a:gdLst/>
              <a:ahLst/>
              <a:cxnLst/>
              <a:rect l="l" t="t" r="r" b="b"/>
              <a:pathLst>
                <a:path w="17182" h="17187" extrusionOk="0">
                  <a:moveTo>
                    <a:pt x="17182" y="8594"/>
                  </a:moveTo>
                  <a:cubicBezTo>
                    <a:pt x="17182" y="13296"/>
                    <a:pt x="13373" y="17188"/>
                    <a:pt x="8591" y="17188"/>
                  </a:cubicBezTo>
                  <a:cubicBezTo>
                    <a:pt x="3809" y="17188"/>
                    <a:pt x="0" y="13377"/>
                    <a:pt x="0" y="8594"/>
                  </a:cubicBezTo>
                  <a:cubicBezTo>
                    <a:pt x="0" y="3892"/>
                    <a:pt x="3809" y="0"/>
                    <a:pt x="8591" y="0"/>
                  </a:cubicBezTo>
                  <a:cubicBezTo>
                    <a:pt x="13373"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48"/>
            <p:cNvSpPr/>
            <p:nvPr/>
          </p:nvSpPr>
          <p:spPr>
            <a:xfrm>
              <a:off x="2465793" y="4608027"/>
              <a:ext cx="103172" cy="52293"/>
            </a:xfrm>
            <a:custGeom>
              <a:avLst/>
              <a:gdLst/>
              <a:ahLst/>
              <a:cxnLst/>
              <a:rect l="l" t="t" r="r" b="b"/>
              <a:pathLst>
                <a:path w="103172" h="52293" extrusionOk="0">
                  <a:moveTo>
                    <a:pt x="77319" y="26593"/>
                  </a:moveTo>
                  <a:cubicBezTo>
                    <a:pt x="77319" y="22620"/>
                    <a:pt x="78210" y="18890"/>
                    <a:pt x="79831" y="15566"/>
                  </a:cubicBezTo>
                  <a:cubicBezTo>
                    <a:pt x="66296" y="12648"/>
                    <a:pt x="53653" y="7297"/>
                    <a:pt x="42388" y="0"/>
                  </a:cubicBezTo>
                  <a:cubicBezTo>
                    <a:pt x="38821" y="9972"/>
                    <a:pt x="29339" y="17107"/>
                    <a:pt x="18155" y="17107"/>
                  </a:cubicBezTo>
                  <a:cubicBezTo>
                    <a:pt x="11590" y="17107"/>
                    <a:pt x="4944" y="14593"/>
                    <a:pt x="0" y="9567"/>
                  </a:cubicBezTo>
                  <a:cubicBezTo>
                    <a:pt x="27556" y="37132"/>
                    <a:pt x="64189" y="52293"/>
                    <a:pt x="103173" y="52293"/>
                  </a:cubicBezTo>
                  <a:cubicBezTo>
                    <a:pt x="88827" y="52374"/>
                    <a:pt x="77319" y="40781"/>
                    <a:pt x="77319" y="26593"/>
                  </a:cubicBezTo>
                  <a:lnTo>
                    <a:pt x="77319" y="265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48"/>
            <p:cNvSpPr/>
            <p:nvPr/>
          </p:nvSpPr>
          <p:spPr>
            <a:xfrm>
              <a:off x="2440101" y="4505872"/>
              <a:ext cx="17181" cy="17187"/>
            </a:xfrm>
            <a:custGeom>
              <a:avLst/>
              <a:gdLst/>
              <a:ahLst/>
              <a:cxnLst/>
              <a:rect l="l" t="t" r="r" b="b"/>
              <a:pathLst>
                <a:path w="17181" h="17187" extrusionOk="0">
                  <a:moveTo>
                    <a:pt x="17182" y="8594"/>
                  </a:moveTo>
                  <a:cubicBezTo>
                    <a:pt x="17182" y="13296"/>
                    <a:pt x="13373" y="17188"/>
                    <a:pt x="8591" y="17188"/>
                  </a:cubicBezTo>
                  <a:cubicBezTo>
                    <a:pt x="3890" y="17188"/>
                    <a:pt x="0" y="13377"/>
                    <a:pt x="0" y="8594"/>
                  </a:cubicBezTo>
                  <a:cubicBezTo>
                    <a:pt x="0" y="3892"/>
                    <a:pt x="3809" y="0"/>
                    <a:pt x="8591" y="0"/>
                  </a:cubicBezTo>
                  <a:cubicBezTo>
                    <a:pt x="13292"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48"/>
            <p:cNvSpPr/>
            <p:nvPr/>
          </p:nvSpPr>
          <p:spPr>
            <a:xfrm>
              <a:off x="2568804" y="4608027"/>
              <a:ext cx="103172" cy="52374"/>
            </a:xfrm>
            <a:custGeom>
              <a:avLst/>
              <a:gdLst/>
              <a:ahLst/>
              <a:cxnLst/>
              <a:rect l="l" t="t" r="r" b="b"/>
              <a:pathLst>
                <a:path w="103172" h="52374" extrusionOk="0">
                  <a:moveTo>
                    <a:pt x="66783" y="9567"/>
                  </a:moveTo>
                  <a:cubicBezTo>
                    <a:pt x="63946" y="6729"/>
                    <a:pt x="62001" y="3486"/>
                    <a:pt x="60704" y="0"/>
                  </a:cubicBezTo>
                  <a:cubicBezTo>
                    <a:pt x="49439" y="7297"/>
                    <a:pt x="36795" y="12648"/>
                    <a:pt x="23260" y="15566"/>
                  </a:cubicBezTo>
                  <a:cubicBezTo>
                    <a:pt x="24881" y="18890"/>
                    <a:pt x="25773" y="22620"/>
                    <a:pt x="25773" y="26593"/>
                  </a:cubicBezTo>
                  <a:cubicBezTo>
                    <a:pt x="25773" y="40781"/>
                    <a:pt x="14264" y="52374"/>
                    <a:pt x="0" y="52374"/>
                  </a:cubicBezTo>
                  <a:cubicBezTo>
                    <a:pt x="38984" y="52374"/>
                    <a:pt x="75617" y="37213"/>
                    <a:pt x="103173" y="9648"/>
                  </a:cubicBezTo>
                  <a:cubicBezTo>
                    <a:pt x="93123" y="19620"/>
                    <a:pt x="76832" y="19620"/>
                    <a:pt x="66783" y="9567"/>
                  </a:cubicBezTo>
                  <a:lnTo>
                    <a:pt x="66783" y="95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48"/>
            <p:cNvSpPr/>
            <p:nvPr/>
          </p:nvSpPr>
          <p:spPr>
            <a:xfrm>
              <a:off x="2645251" y="4590859"/>
              <a:ext cx="17171" cy="17147"/>
            </a:xfrm>
            <a:custGeom>
              <a:avLst/>
              <a:gdLst/>
              <a:ahLst/>
              <a:cxnLst/>
              <a:rect l="l" t="t" r="r" b="b"/>
              <a:pathLst>
                <a:path w="17171" h="17147" extrusionOk="0">
                  <a:moveTo>
                    <a:pt x="2492" y="2493"/>
                  </a:moveTo>
                  <a:cubicBezTo>
                    <a:pt x="-831" y="5817"/>
                    <a:pt x="-831" y="11249"/>
                    <a:pt x="2492" y="14654"/>
                  </a:cubicBezTo>
                  <a:cubicBezTo>
                    <a:pt x="5815" y="17978"/>
                    <a:pt x="11245" y="17978"/>
                    <a:pt x="14649" y="14654"/>
                  </a:cubicBezTo>
                  <a:cubicBezTo>
                    <a:pt x="18053" y="11330"/>
                    <a:pt x="17972" y="5898"/>
                    <a:pt x="14649" y="2493"/>
                  </a:cubicBezTo>
                  <a:cubicBezTo>
                    <a:pt x="11245" y="-831"/>
                    <a:pt x="5815" y="-831"/>
                    <a:pt x="2492" y="2493"/>
                  </a:cubicBezTo>
                  <a:lnTo>
                    <a:pt x="2492" y="24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48"/>
            <p:cNvSpPr/>
            <p:nvPr/>
          </p:nvSpPr>
          <p:spPr>
            <a:xfrm>
              <a:off x="2475296" y="4420824"/>
              <a:ext cx="17161" cy="17187"/>
            </a:xfrm>
            <a:custGeom>
              <a:avLst/>
              <a:gdLst/>
              <a:ahLst/>
              <a:cxnLst/>
              <a:rect l="l" t="t" r="r" b="b"/>
              <a:pathLst>
                <a:path w="17161" h="17187" extrusionOk="0">
                  <a:moveTo>
                    <a:pt x="17162" y="8594"/>
                  </a:moveTo>
                  <a:cubicBezTo>
                    <a:pt x="17162" y="3811"/>
                    <a:pt x="13271" y="0"/>
                    <a:pt x="8571" y="0"/>
                  </a:cubicBezTo>
                  <a:cubicBezTo>
                    <a:pt x="6382" y="0"/>
                    <a:pt x="4194" y="811"/>
                    <a:pt x="2492" y="2513"/>
                  </a:cubicBezTo>
                  <a:cubicBezTo>
                    <a:pt x="-831" y="5837"/>
                    <a:pt x="-831" y="11269"/>
                    <a:pt x="2492" y="14675"/>
                  </a:cubicBezTo>
                  <a:cubicBezTo>
                    <a:pt x="4113" y="16296"/>
                    <a:pt x="6301" y="17188"/>
                    <a:pt x="8571" y="17188"/>
                  </a:cubicBezTo>
                  <a:cubicBezTo>
                    <a:pt x="13352" y="17188"/>
                    <a:pt x="17162" y="13377"/>
                    <a:pt x="17162" y="8594"/>
                  </a:cubicBezTo>
                  <a:lnTo>
                    <a:pt x="1716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48"/>
            <p:cNvSpPr/>
            <p:nvPr/>
          </p:nvSpPr>
          <p:spPr>
            <a:xfrm>
              <a:off x="2645170" y="4420844"/>
              <a:ext cx="17141" cy="17208"/>
            </a:xfrm>
            <a:custGeom>
              <a:avLst/>
              <a:gdLst/>
              <a:ahLst/>
              <a:cxnLst/>
              <a:rect l="l" t="t" r="r" b="b"/>
              <a:pathLst>
                <a:path w="17141" h="17208" extrusionOk="0">
                  <a:moveTo>
                    <a:pt x="14649" y="14654"/>
                  </a:moveTo>
                  <a:cubicBezTo>
                    <a:pt x="17972" y="11330"/>
                    <a:pt x="17972" y="5898"/>
                    <a:pt x="14649" y="2493"/>
                  </a:cubicBezTo>
                  <a:cubicBezTo>
                    <a:pt x="11326" y="-831"/>
                    <a:pt x="5896" y="-831"/>
                    <a:pt x="2492" y="2493"/>
                  </a:cubicBezTo>
                  <a:cubicBezTo>
                    <a:pt x="-831" y="5817"/>
                    <a:pt x="-831" y="11249"/>
                    <a:pt x="2492" y="14654"/>
                  </a:cubicBezTo>
                  <a:cubicBezTo>
                    <a:pt x="5896" y="18059"/>
                    <a:pt x="11326" y="18059"/>
                    <a:pt x="14649" y="14654"/>
                  </a:cubicBezTo>
                  <a:lnTo>
                    <a:pt x="14649" y="146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48"/>
            <p:cNvSpPr/>
            <p:nvPr/>
          </p:nvSpPr>
          <p:spPr>
            <a:xfrm>
              <a:off x="2475296" y="4590859"/>
              <a:ext cx="17141" cy="17147"/>
            </a:xfrm>
            <a:custGeom>
              <a:avLst/>
              <a:gdLst/>
              <a:ahLst/>
              <a:cxnLst/>
              <a:rect l="l" t="t" r="r" b="b"/>
              <a:pathLst>
                <a:path w="17141" h="17147" extrusionOk="0">
                  <a:moveTo>
                    <a:pt x="14649" y="14654"/>
                  </a:moveTo>
                  <a:cubicBezTo>
                    <a:pt x="17972" y="11330"/>
                    <a:pt x="17972" y="5898"/>
                    <a:pt x="14649" y="2493"/>
                  </a:cubicBezTo>
                  <a:cubicBezTo>
                    <a:pt x="11326" y="-831"/>
                    <a:pt x="5896" y="-831"/>
                    <a:pt x="2492" y="2493"/>
                  </a:cubicBezTo>
                  <a:cubicBezTo>
                    <a:pt x="-831" y="5817"/>
                    <a:pt x="-831" y="11249"/>
                    <a:pt x="2492" y="14654"/>
                  </a:cubicBezTo>
                  <a:cubicBezTo>
                    <a:pt x="5896" y="17978"/>
                    <a:pt x="11326" y="17978"/>
                    <a:pt x="14649" y="14654"/>
                  </a:cubicBezTo>
                  <a:lnTo>
                    <a:pt x="14649" y="146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2" name="Google Shape;902;p48"/>
          <p:cNvGrpSpPr/>
          <p:nvPr/>
        </p:nvGrpSpPr>
        <p:grpSpPr>
          <a:xfrm>
            <a:off x="1093241" y="3308883"/>
            <a:ext cx="340201" cy="328196"/>
            <a:chOff x="2422960" y="3911531"/>
            <a:chExt cx="291768" cy="281472"/>
          </a:xfrm>
        </p:grpSpPr>
        <p:sp>
          <p:nvSpPr>
            <p:cNvPr id="903" name="Google Shape;903;p48"/>
            <p:cNvSpPr/>
            <p:nvPr/>
          </p:nvSpPr>
          <p:spPr>
            <a:xfrm>
              <a:off x="2565643" y="3998099"/>
              <a:ext cx="62487" cy="62508"/>
            </a:xfrm>
            <a:custGeom>
              <a:avLst/>
              <a:gdLst/>
              <a:ahLst/>
              <a:cxnLst/>
              <a:rect l="l" t="t" r="r" b="b"/>
              <a:pathLst>
                <a:path w="62487" h="62508" extrusionOk="0">
                  <a:moveTo>
                    <a:pt x="0" y="12486"/>
                  </a:moveTo>
                  <a:lnTo>
                    <a:pt x="12481" y="0"/>
                  </a:lnTo>
                  <a:lnTo>
                    <a:pt x="62487" y="50023"/>
                  </a:lnTo>
                  <a:lnTo>
                    <a:pt x="50006" y="62509"/>
                  </a:lnTo>
                  <a:lnTo>
                    <a:pt x="0" y="124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4" name="Google Shape;904;p48"/>
            <p:cNvGrpSpPr/>
            <p:nvPr/>
          </p:nvGrpSpPr>
          <p:grpSpPr>
            <a:xfrm>
              <a:off x="2422960" y="4011658"/>
              <a:ext cx="191696" cy="181345"/>
              <a:chOff x="2422960" y="4011658"/>
              <a:chExt cx="191696" cy="181345"/>
            </a:xfrm>
          </p:grpSpPr>
          <p:sp>
            <p:nvSpPr>
              <p:cNvPr id="905" name="Google Shape;905;p48"/>
              <p:cNvSpPr/>
              <p:nvPr/>
            </p:nvSpPr>
            <p:spPr>
              <a:xfrm>
                <a:off x="2516711" y="4011658"/>
                <a:ext cx="97945" cy="97979"/>
              </a:xfrm>
              <a:custGeom>
                <a:avLst/>
                <a:gdLst/>
                <a:ahLst/>
                <a:cxnLst/>
                <a:rect l="l" t="t" r="r" b="b"/>
                <a:pathLst>
                  <a:path w="97945" h="97979" extrusionOk="0">
                    <a:moveTo>
                      <a:pt x="30210" y="5169"/>
                    </a:moveTo>
                    <a:cubicBezTo>
                      <a:pt x="23321" y="-1723"/>
                      <a:pt x="12137" y="-1723"/>
                      <a:pt x="5167" y="5169"/>
                    </a:cubicBezTo>
                    <a:cubicBezTo>
                      <a:pt x="-1722" y="12060"/>
                      <a:pt x="-1722" y="23248"/>
                      <a:pt x="5167" y="30221"/>
                    </a:cubicBezTo>
                    <a:lnTo>
                      <a:pt x="67735" y="92811"/>
                    </a:lnTo>
                    <a:cubicBezTo>
                      <a:pt x="74624" y="99702"/>
                      <a:pt x="85808" y="99702"/>
                      <a:pt x="92778" y="92811"/>
                    </a:cubicBezTo>
                    <a:cubicBezTo>
                      <a:pt x="99667" y="85920"/>
                      <a:pt x="99667" y="74731"/>
                      <a:pt x="92778" y="67759"/>
                    </a:cubicBezTo>
                    <a:lnTo>
                      <a:pt x="30210" y="51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48"/>
              <p:cNvSpPr/>
              <p:nvPr/>
            </p:nvSpPr>
            <p:spPr>
              <a:xfrm>
                <a:off x="2422960" y="4115739"/>
                <a:ext cx="87571" cy="77264"/>
              </a:xfrm>
              <a:custGeom>
                <a:avLst/>
                <a:gdLst/>
                <a:ahLst/>
                <a:cxnLst/>
                <a:rect l="l" t="t" r="r" b="b"/>
                <a:pathLst>
                  <a:path w="87571" h="77264" extrusionOk="0">
                    <a:moveTo>
                      <a:pt x="10334" y="27241"/>
                    </a:moveTo>
                    <a:cubicBezTo>
                      <a:pt x="-3445" y="41024"/>
                      <a:pt x="-3445" y="63482"/>
                      <a:pt x="10334" y="77265"/>
                    </a:cubicBezTo>
                    <a:lnTo>
                      <a:pt x="22815" y="64779"/>
                    </a:lnTo>
                    <a:cubicBezTo>
                      <a:pt x="15926" y="57887"/>
                      <a:pt x="15926" y="46618"/>
                      <a:pt x="22815" y="39727"/>
                    </a:cubicBezTo>
                    <a:lnTo>
                      <a:pt x="35296" y="27241"/>
                    </a:lnTo>
                    <a:lnTo>
                      <a:pt x="41537" y="33484"/>
                    </a:lnTo>
                    <a:lnTo>
                      <a:pt x="29055" y="45969"/>
                    </a:lnTo>
                    <a:lnTo>
                      <a:pt x="41537" y="58455"/>
                    </a:lnTo>
                    <a:lnTo>
                      <a:pt x="54018" y="45969"/>
                    </a:lnTo>
                    <a:lnTo>
                      <a:pt x="72821" y="64779"/>
                    </a:lnTo>
                    <a:lnTo>
                      <a:pt x="87571" y="50023"/>
                    </a:lnTo>
                    <a:lnTo>
                      <a:pt x="37565" y="0"/>
                    </a:lnTo>
                    <a:cubicBezTo>
                      <a:pt x="31649" y="5919"/>
                      <a:pt x="16169" y="21485"/>
                      <a:pt x="10334" y="27241"/>
                    </a:cubicBezTo>
                    <a:lnTo>
                      <a:pt x="10334" y="272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07" name="Google Shape;907;p48"/>
            <p:cNvSpPr/>
            <p:nvPr/>
          </p:nvSpPr>
          <p:spPr>
            <a:xfrm>
              <a:off x="2500562" y="4060689"/>
              <a:ext cx="64999" cy="65022"/>
            </a:xfrm>
            <a:custGeom>
              <a:avLst/>
              <a:gdLst/>
              <a:ahLst/>
              <a:cxnLst/>
              <a:rect l="l" t="t" r="r" b="b"/>
              <a:pathLst>
                <a:path w="64999" h="65022" extrusionOk="0">
                  <a:moveTo>
                    <a:pt x="0" y="14999"/>
                  </a:moveTo>
                  <a:lnTo>
                    <a:pt x="14994" y="0"/>
                  </a:lnTo>
                  <a:lnTo>
                    <a:pt x="65000" y="50023"/>
                  </a:lnTo>
                  <a:lnTo>
                    <a:pt x="50006" y="65022"/>
                  </a:lnTo>
                  <a:lnTo>
                    <a:pt x="0" y="1499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8" name="Google Shape;908;p48"/>
            <p:cNvGrpSpPr/>
            <p:nvPr/>
          </p:nvGrpSpPr>
          <p:grpSpPr>
            <a:xfrm>
              <a:off x="2473087" y="3911531"/>
              <a:ext cx="241641" cy="241664"/>
              <a:chOff x="2473087" y="3911531"/>
              <a:chExt cx="241641" cy="241664"/>
            </a:xfrm>
          </p:grpSpPr>
          <p:sp>
            <p:nvSpPr>
              <p:cNvPr id="909" name="Google Shape;909;p48"/>
              <p:cNvSpPr/>
              <p:nvPr/>
            </p:nvSpPr>
            <p:spPr>
              <a:xfrm>
                <a:off x="2473087" y="4088173"/>
                <a:ext cx="64999" cy="65022"/>
              </a:xfrm>
              <a:custGeom>
                <a:avLst/>
                <a:gdLst/>
                <a:ahLst/>
                <a:cxnLst/>
                <a:rect l="l" t="t" r="r" b="b"/>
                <a:pathLst>
                  <a:path w="64999" h="65022" extrusionOk="0">
                    <a:moveTo>
                      <a:pt x="0" y="14999"/>
                    </a:moveTo>
                    <a:lnTo>
                      <a:pt x="14994" y="0"/>
                    </a:lnTo>
                    <a:lnTo>
                      <a:pt x="65000" y="50023"/>
                    </a:lnTo>
                    <a:lnTo>
                      <a:pt x="50006" y="65022"/>
                    </a:lnTo>
                    <a:lnTo>
                      <a:pt x="0" y="1499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48"/>
              <p:cNvSpPr/>
              <p:nvPr/>
            </p:nvSpPr>
            <p:spPr>
              <a:xfrm>
                <a:off x="2678217" y="3911531"/>
                <a:ext cx="36511" cy="36463"/>
              </a:xfrm>
              <a:custGeom>
                <a:avLst/>
                <a:gdLst/>
                <a:ahLst/>
                <a:cxnLst/>
                <a:rect l="l" t="t" r="r" b="b"/>
                <a:pathLst>
                  <a:path w="36511" h="36463" extrusionOk="0">
                    <a:moveTo>
                      <a:pt x="31284" y="5168"/>
                    </a:moveTo>
                    <a:cubicBezTo>
                      <a:pt x="24395" y="-1723"/>
                      <a:pt x="13211" y="-1723"/>
                      <a:pt x="6241" y="5168"/>
                    </a:cubicBezTo>
                    <a:lnTo>
                      <a:pt x="0" y="11411"/>
                    </a:lnTo>
                    <a:lnTo>
                      <a:pt x="25043" y="36464"/>
                    </a:lnTo>
                    <a:lnTo>
                      <a:pt x="31284" y="30221"/>
                    </a:lnTo>
                    <a:cubicBezTo>
                      <a:pt x="38254" y="23329"/>
                      <a:pt x="38254" y="12141"/>
                      <a:pt x="31284" y="5168"/>
                    </a:cubicBezTo>
                    <a:lnTo>
                      <a:pt x="31284" y="51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1" name="Google Shape;911;p48"/>
            <p:cNvSpPr/>
            <p:nvPr/>
          </p:nvSpPr>
          <p:spPr>
            <a:xfrm>
              <a:off x="2590686" y="3935509"/>
              <a:ext cx="100011" cy="100046"/>
            </a:xfrm>
            <a:custGeom>
              <a:avLst/>
              <a:gdLst/>
              <a:ahLst/>
              <a:cxnLst/>
              <a:rect l="l" t="t" r="r" b="b"/>
              <a:pathLst>
                <a:path w="100011" h="100046" extrusionOk="0">
                  <a:moveTo>
                    <a:pt x="75049" y="0"/>
                  </a:moveTo>
                  <a:cubicBezTo>
                    <a:pt x="59002" y="0"/>
                    <a:pt x="43684" y="6405"/>
                    <a:pt x="32338" y="17674"/>
                  </a:cubicBezTo>
                  <a:lnTo>
                    <a:pt x="0" y="50023"/>
                  </a:lnTo>
                  <a:lnTo>
                    <a:pt x="50006" y="100047"/>
                  </a:lnTo>
                  <a:lnTo>
                    <a:pt x="82344" y="67698"/>
                  </a:lnTo>
                  <a:cubicBezTo>
                    <a:pt x="93690" y="56347"/>
                    <a:pt x="100012" y="41024"/>
                    <a:pt x="100012" y="24971"/>
                  </a:cubicBezTo>
                  <a:lnTo>
                    <a:pt x="7504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2" name="Google Shape;912;p48"/>
          <p:cNvGrpSpPr/>
          <p:nvPr/>
        </p:nvGrpSpPr>
        <p:grpSpPr>
          <a:xfrm>
            <a:off x="1123150" y="2773421"/>
            <a:ext cx="280383" cy="340415"/>
            <a:chOff x="2448611" y="3452301"/>
            <a:chExt cx="240466" cy="291951"/>
          </a:xfrm>
        </p:grpSpPr>
        <p:sp>
          <p:nvSpPr>
            <p:cNvPr id="913" name="Google Shape;913;p48"/>
            <p:cNvSpPr/>
            <p:nvPr/>
          </p:nvSpPr>
          <p:spPr>
            <a:xfrm>
              <a:off x="2543031" y="3658313"/>
              <a:ext cx="51545" cy="85858"/>
            </a:xfrm>
            <a:custGeom>
              <a:avLst/>
              <a:gdLst/>
              <a:ahLst/>
              <a:cxnLst/>
              <a:rect l="l" t="t" r="r" b="b"/>
              <a:pathLst>
                <a:path w="51545" h="85858" extrusionOk="0">
                  <a:moveTo>
                    <a:pt x="34364" y="34376"/>
                  </a:moveTo>
                  <a:lnTo>
                    <a:pt x="17182" y="34376"/>
                  </a:lnTo>
                  <a:lnTo>
                    <a:pt x="17182" y="0"/>
                  </a:lnTo>
                  <a:lnTo>
                    <a:pt x="0" y="0"/>
                  </a:lnTo>
                  <a:lnTo>
                    <a:pt x="0" y="51483"/>
                  </a:lnTo>
                  <a:lnTo>
                    <a:pt x="34364" y="51483"/>
                  </a:lnTo>
                  <a:lnTo>
                    <a:pt x="34364" y="85858"/>
                  </a:lnTo>
                  <a:lnTo>
                    <a:pt x="51546" y="85858"/>
                  </a:lnTo>
                  <a:lnTo>
                    <a:pt x="51546" y="81"/>
                  </a:lnTo>
                  <a:lnTo>
                    <a:pt x="34364" y="81"/>
                  </a:lnTo>
                  <a:lnTo>
                    <a:pt x="34364"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48"/>
            <p:cNvSpPr/>
            <p:nvPr/>
          </p:nvSpPr>
          <p:spPr>
            <a:xfrm>
              <a:off x="2448692" y="3658394"/>
              <a:ext cx="51464" cy="85858"/>
            </a:xfrm>
            <a:custGeom>
              <a:avLst/>
              <a:gdLst/>
              <a:ahLst/>
              <a:cxnLst/>
              <a:rect l="l" t="t" r="r" b="b"/>
              <a:pathLst>
                <a:path w="51464" h="85858" extrusionOk="0">
                  <a:moveTo>
                    <a:pt x="0" y="17188"/>
                  </a:moveTo>
                  <a:lnTo>
                    <a:pt x="34364" y="17188"/>
                  </a:lnTo>
                  <a:lnTo>
                    <a:pt x="34364" y="34376"/>
                  </a:lnTo>
                  <a:lnTo>
                    <a:pt x="0" y="34376"/>
                  </a:lnTo>
                  <a:lnTo>
                    <a:pt x="0" y="85858"/>
                  </a:lnTo>
                  <a:lnTo>
                    <a:pt x="51465" y="85858"/>
                  </a:lnTo>
                  <a:lnTo>
                    <a:pt x="51465" y="68671"/>
                  </a:lnTo>
                  <a:lnTo>
                    <a:pt x="17101" y="68671"/>
                  </a:lnTo>
                  <a:lnTo>
                    <a:pt x="17101" y="51483"/>
                  </a:lnTo>
                  <a:lnTo>
                    <a:pt x="51465" y="51483"/>
                  </a:lnTo>
                  <a:lnTo>
                    <a:pt x="51465" y="0"/>
                  </a:lnTo>
                  <a:lnTo>
                    <a:pt x="0" y="0"/>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48"/>
            <p:cNvSpPr/>
            <p:nvPr/>
          </p:nvSpPr>
          <p:spPr>
            <a:xfrm>
              <a:off x="2637532" y="3452301"/>
              <a:ext cx="51545" cy="85858"/>
            </a:xfrm>
            <a:custGeom>
              <a:avLst/>
              <a:gdLst/>
              <a:ahLst/>
              <a:cxnLst/>
              <a:rect l="l" t="t" r="r" b="b"/>
              <a:pathLst>
                <a:path w="51545" h="85858" extrusionOk="0">
                  <a:moveTo>
                    <a:pt x="51465" y="17188"/>
                  </a:moveTo>
                  <a:lnTo>
                    <a:pt x="51465" y="0"/>
                  </a:lnTo>
                  <a:lnTo>
                    <a:pt x="0" y="0"/>
                  </a:lnTo>
                  <a:lnTo>
                    <a:pt x="0" y="51483"/>
                  </a:lnTo>
                  <a:lnTo>
                    <a:pt x="25773" y="51483"/>
                  </a:lnTo>
                  <a:cubicBezTo>
                    <a:pt x="30474" y="51483"/>
                    <a:pt x="34364" y="55293"/>
                    <a:pt x="34364" y="60077"/>
                  </a:cubicBezTo>
                  <a:cubicBezTo>
                    <a:pt x="34364" y="64779"/>
                    <a:pt x="30555" y="68671"/>
                    <a:pt x="25773" y="68671"/>
                  </a:cubicBezTo>
                  <a:lnTo>
                    <a:pt x="0" y="68671"/>
                  </a:lnTo>
                  <a:lnTo>
                    <a:pt x="0" y="85859"/>
                  </a:lnTo>
                  <a:lnTo>
                    <a:pt x="25773" y="85859"/>
                  </a:lnTo>
                  <a:cubicBezTo>
                    <a:pt x="39956" y="85859"/>
                    <a:pt x="51546" y="74346"/>
                    <a:pt x="51546" y="60077"/>
                  </a:cubicBezTo>
                  <a:cubicBezTo>
                    <a:pt x="51546" y="45889"/>
                    <a:pt x="40037" y="34295"/>
                    <a:pt x="25773" y="34295"/>
                  </a:cubicBezTo>
                  <a:lnTo>
                    <a:pt x="17182" y="34295"/>
                  </a:lnTo>
                  <a:lnTo>
                    <a:pt x="17182" y="17107"/>
                  </a:lnTo>
                  <a:lnTo>
                    <a:pt x="51465" y="17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48"/>
            <p:cNvSpPr/>
            <p:nvPr/>
          </p:nvSpPr>
          <p:spPr>
            <a:xfrm>
              <a:off x="2543112" y="3452382"/>
              <a:ext cx="51464" cy="85939"/>
            </a:xfrm>
            <a:custGeom>
              <a:avLst/>
              <a:gdLst/>
              <a:ahLst/>
              <a:cxnLst/>
              <a:rect l="l" t="t" r="r" b="b"/>
              <a:pathLst>
                <a:path w="51464" h="85939" extrusionOk="0">
                  <a:moveTo>
                    <a:pt x="51465" y="0"/>
                  </a:moveTo>
                  <a:lnTo>
                    <a:pt x="0" y="0"/>
                  </a:lnTo>
                  <a:lnTo>
                    <a:pt x="0" y="17188"/>
                  </a:lnTo>
                  <a:lnTo>
                    <a:pt x="34364" y="17188"/>
                  </a:lnTo>
                  <a:lnTo>
                    <a:pt x="34364" y="34376"/>
                  </a:lnTo>
                  <a:lnTo>
                    <a:pt x="0" y="34376"/>
                  </a:lnTo>
                  <a:lnTo>
                    <a:pt x="0" y="51564"/>
                  </a:lnTo>
                  <a:lnTo>
                    <a:pt x="34364" y="51564"/>
                  </a:lnTo>
                  <a:lnTo>
                    <a:pt x="34364" y="68752"/>
                  </a:lnTo>
                  <a:lnTo>
                    <a:pt x="0" y="68752"/>
                  </a:lnTo>
                  <a:lnTo>
                    <a:pt x="0" y="85940"/>
                  </a:lnTo>
                  <a:lnTo>
                    <a:pt x="51465" y="85940"/>
                  </a:lnTo>
                  <a:cubicBezTo>
                    <a:pt x="51465" y="83832"/>
                    <a:pt x="51465" y="2513"/>
                    <a:pt x="51465" y="0"/>
                  </a:cubicBezTo>
                  <a:lnTo>
                    <a:pt x="514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48"/>
            <p:cNvSpPr/>
            <p:nvPr/>
          </p:nvSpPr>
          <p:spPr>
            <a:xfrm>
              <a:off x="2637451" y="3658313"/>
              <a:ext cx="51545" cy="85858"/>
            </a:xfrm>
            <a:custGeom>
              <a:avLst/>
              <a:gdLst/>
              <a:ahLst/>
              <a:cxnLst/>
              <a:rect l="l" t="t" r="r" b="b"/>
              <a:pathLst>
                <a:path w="51545" h="85858" extrusionOk="0">
                  <a:moveTo>
                    <a:pt x="51546" y="25782"/>
                  </a:moveTo>
                  <a:cubicBezTo>
                    <a:pt x="51546" y="11594"/>
                    <a:pt x="40037" y="0"/>
                    <a:pt x="25773" y="0"/>
                  </a:cubicBezTo>
                  <a:lnTo>
                    <a:pt x="0" y="0"/>
                  </a:lnTo>
                  <a:lnTo>
                    <a:pt x="0" y="85858"/>
                  </a:lnTo>
                  <a:lnTo>
                    <a:pt x="17182" y="85858"/>
                  </a:lnTo>
                  <a:lnTo>
                    <a:pt x="17182" y="64779"/>
                  </a:lnTo>
                  <a:lnTo>
                    <a:pt x="36633" y="85778"/>
                  </a:lnTo>
                  <a:lnTo>
                    <a:pt x="49195" y="74103"/>
                  </a:lnTo>
                  <a:lnTo>
                    <a:pt x="28123" y="51402"/>
                  </a:lnTo>
                  <a:cubicBezTo>
                    <a:pt x="41253" y="50267"/>
                    <a:pt x="51546" y="39240"/>
                    <a:pt x="51546" y="25782"/>
                  </a:cubicBezTo>
                  <a:lnTo>
                    <a:pt x="51546" y="25782"/>
                  </a:lnTo>
                  <a:close/>
                  <a:moveTo>
                    <a:pt x="25773" y="34376"/>
                  </a:moveTo>
                  <a:lnTo>
                    <a:pt x="17182" y="34376"/>
                  </a:lnTo>
                  <a:lnTo>
                    <a:pt x="17182" y="17188"/>
                  </a:lnTo>
                  <a:lnTo>
                    <a:pt x="25773" y="17188"/>
                  </a:lnTo>
                  <a:cubicBezTo>
                    <a:pt x="30474" y="17188"/>
                    <a:pt x="34364" y="20998"/>
                    <a:pt x="34364" y="25782"/>
                  </a:cubicBezTo>
                  <a:cubicBezTo>
                    <a:pt x="34364" y="30565"/>
                    <a:pt x="30474" y="34376"/>
                    <a:pt x="25773" y="34376"/>
                  </a:cubicBezTo>
                  <a:lnTo>
                    <a:pt x="25773"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48"/>
            <p:cNvSpPr/>
            <p:nvPr/>
          </p:nvSpPr>
          <p:spPr>
            <a:xfrm>
              <a:off x="2448611" y="3452382"/>
              <a:ext cx="51545" cy="85858"/>
            </a:xfrm>
            <a:custGeom>
              <a:avLst/>
              <a:gdLst/>
              <a:ahLst/>
              <a:cxnLst/>
              <a:rect l="l" t="t" r="r" b="b"/>
              <a:pathLst>
                <a:path w="51545" h="85858" extrusionOk="0">
                  <a:moveTo>
                    <a:pt x="51546" y="68671"/>
                  </a:moveTo>
                  <a:lnTo>
                    <a:pt x="34364" y="68671"/>
                  </a:lnTo>
                  <a:lnTo>
                    <a:pt x="34364" y="0"/>
                  </a:lnTo>
                  <a:lnTo>
                    <a:pt x="0" y="0"/>
                  </a:lnTo>
                  <a:lnTo>
                    <a:pt x="0" y="17188"/>
                  </a:lnTo>
                  <a:lnTo>
                    <a:pt x="17182" y="17188"/>
                  </a:lnTo>
                  <a:lnTo>
                    <a:pt x="17182" y="68671"/>
                  </a:lnTo>
                  <a:lnTo>
                    <a:pt x="0" y="68671"/>
                  </a:lnTo>
                  <a:lnTo>
                    <a:pt x="0" y="85858"/>
                  </a:lnTo>
                  <a:lnTo>
                    <a:pt x="51465" y="85858"/>
                  </a:lnTo>
                  <a:lnTo>
                    <a:pt x="51465" y="686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48"/>
            <p:cNvSpPr/>
            <p:nvPr/>
          </p:nvSpPr>
          <p:spPr>
            <a:xfrm>
              <a:off x="2465793" y="3555348"/>
              <a:ext cx="206021" cy="85858"/>
            </a:xfrm>
            <a:custGeom>
              <a:avLst/>
              <a:gdLst/>
              <a:ahLst/>
              <a:cxnLst/>
              <a:rect l="l" t="t" r="r" b="b"/>
              <a:pathLst>
                <a:path w="206021" h="85858" extrusionOk="0">
                  <a:moveTo>
                    <a:pt x="206021" y="85858"/>
                  </a:moveTo>
                  <a:lnTo>
                    <a:pt x="206021" y="0"/>
                  </a:lnTo>
                  <a:lnTo>
                    <a:pt x="188839" y="0"/>
                  </a:lnTo>
                  <a:lnTo>
                    <a:pt x="188839" y="34376"/>
                  </a:lnTo>
                  <a:lnTo>
                    <a:pt x="127325" y="34376"/>
                  </a:lnTo>
                  <a:cubicBezTo>
                    <a:pt x="124731" y="27079"/>
                    <a:pt x="118977" y="21242"/>
                    <a:pt x="111602" y="18647"/>
                  </a:cubicBezTo>
                  <a:lnTo>
                    <a:pt x="111602" y="0"/>
                  </a:lnTo>
                  <a:lnTo>
                    <a:pt x="94420" y="0"/>
                  </a:lnTo>
                  <a:lnTo>
                    <a:pt x="94420" y="18647"/>
                  </a:lnTo>
                  <a:cubicBezTo>
                    <a:pt x="87125" y="21242"/>
                    <a:pt x="81290" y="26998"/>
                    <a:pt x="78697" y="34376"/>
                  </a:cubicBezTo>
                  <a:lnTo>
                    <a:pt x="17182" y="34376"/>
                  </a:lnTo>
                  <a:lnTo>
                    <a:pt x="17182" y="0"/>
                  </a:lnTo>
                  <a:lnTo>
                    <a:pt x="0" y="0"/>
                  </a:lnTo>
                  <a:lnTo>
                    <a:pt x="0" y="85858"/>
                  </a:lnTo>
                  <a:lnTo>
                    <a:pt x="17182" y="85858"/>
                  </a:lnTo>
                  <a:lnTo>
                    <a:pt x="17182" y="51483"/>
                  </a:lnTo>
                  <a:lnTo>
                    <a:pt x="78697" y="51483"/>
                  </a:lnTo>
                  <a:cubicBezTo>
                    <a:pt x="81290" y="58779"/>
                    <a:pt x="87044" y="64617"/>
                    <a:pt x="94420" y="67211"/>
                  </a:cubicBezTo>
                  <a:lnTo>
                    <a:pt x="94420" y="85858"/>
                  </a:lnTo>
                  <a:lnTo>
                    <a:pt x="111602" y="85858"/>
                  </a:lnTo>
                  <a:lnTo>
                    <a:pt x="111602" y="67211"/>
                  </a:lnTo>
                  <a:cubicBezTo>
                    <a:pt x="118896" y="64617"/>
                    <a:pt x="124731" y="58860"/>
                    <a:pt x="127325" y="51483"/>
                  </a:cubicBezTo>
                  <a:lnTo>
                    <a:pt x="188839" y="51483"/>
                  </a:lnTo>
                  <a:lnTo>
                    <a:pt x="188839" y="85858"/>
                  </a:lnTo>
                  <a:lnTo>
                    <a:pt x="206021" y="85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0" name="Google Shape;920;p48"/>
          <p:cNvGrpSpPr/>
          <p:nvPr/>
        </p:nvGrpSpPr>
        <p:grpSpPr>
          <a:xfrm>
            <a:off x="1093179" y="2206219"/>
            <a:ext cx="340310" cy="340415"/>
            <a:chOff x="2422907" y="2965850"/>
            <a:chExt cx="291861" cy="291951"/>
          </a:xfrm>
        </p:grpSpPr>
        <p:sp>
          <p:nvSpPr>
            <p:cNvPr id="921" name="Google Shape;921;p48"/>
            <p:cNvSpPr/>
            <p:nvPr/>
          </p:nvSpPr>
          <p:spPr>
            <a:xfrm>
              <a:off x="2440101" y="3232020"/>
              <a:ext cx="60055" cy="25781"/>
            </a:xfrm>
            <a:custGeom>
              <a:avLst/>
              <a:gdLst/>
              <a:ahLst/>
              <a:cxnLst/>
              <a:rect l="l" t="t" r="r" b="b"/>
              <a:pathLst>
                <a:path w="60055" h="25781" extrusionOk="0">
                  <a:moveTo>
                    <a:pt x="0" y="0"/>
                  </a:moveTo>
                  <a:lnTo>
                    <a:pt x="60056" y="0"/>
                  </a:lnTo>
                  <a:lnTo>
                    <a:pt x="60056"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48"/>
            <p:cNvSpPr/>
            <p:nvPr/>
          </p:nvSpPr>
          <p:spPr>
            <a:xfrm>
              <a:off x="2637450" y="3232020"/>
              <a:ext cx="60055" cy="25781"/>
            </a:xfrm>
            <a:custGeom>
              <a:avLst/>
              <a:gdLst/>
              <a:ahLst/>
              <a:cxnLst/>
              <a:rect l="l" t="t" r="r" b="b"/>
              <a:pathLst>
                <a:path w="60055" h="25781" extrusionOk="0">
                  <a:moveTo>
                    <a:pt x="0" y="0"/>
                  </a:moveTo>
                  <a:lnTo>
                    <a:pt x="60056" y="0"/>
                  </a:lnTo>
                  <a:lnTo>
                    <a:pt x="60056"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48"/>
            <p:cNvSpPr/>
            <p:nvPr/>
          </p:nvSpPr>
          <p:spPr>
            <a:xfrm>
              <a:off x="2422919" y="3154755"/>
              <a:ext cx="34363" cy="17187"/>
            </a:xfrm>
            <a:custGeom>
              <a:avLst/>
              <a:gdLst/>
              <a:ahLst/>
              <a:cxnLst/>
              <a:rect l="l" t="t" r="r" b="b"/>
              <a:pathLst>
                <a:path w="34363" h="17187" extrusionOk="0">
                  <a:moveTo>
                    <a:pt x="0" y="0"/>
                  </a:moveTo>
                  <a:lnTo>
                    <a:pt x="34364" y="0"/>
                  </a:lnTo>
                  <a:lnTo>
                    <a:pt x="34364"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48"/>
            <p:cNvSpPr/>
            <p:nvPr/>
          </p:nvSpPr>
          <p:spPr>
            <a:xfrm>
              <a:off x="2508748" y="3154756"/>
              <a:ext cx="17181" cy="17187"/>
            </a:xfrm>
            <a:custGeom>
              <a:avLst/>
              <a:gdLst/>
              <a:ahLst/>
              <a:cxnLst/>
              <a:rect l="l" t="t" r="r" b="b"/>
              <a:pathLst>
                <a:path w="17181" h="17187" extrusionOk="0">
                  <a:moveTo>
                    <a:pt x="17182" y="8594"/>
                  </a:moveTo>
                  <a:cubicBezTo>
                    <a:pt x="17182" y="13296"/>
                    <a:pt x="13373" y="17188"/>
                    <a:pt x="8591" y="17188"/>
                  </a:cubicBezTo>
                  <a:cubicBezTo>
                    <a:pt x="3890" y="17188"/>
                    <a:pt x="0" y="13377"/>
                    <a:pt x="0" y="8594"/>
                  </a:cubicBezTo>
                  <a:cubicBezTo>
                    <a:pt x="0" y="3891"/>
                    <a:pt x="3809" y="0"/>
                    <a:pt x="8591" y="0"/>
                  </a:cubicBezTo>
                  <a:cubicBezTo>
                    <a:pt x="13292"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48"/>
            <p:cNvSpPr/>
            <p:nvPr/>
          </p:nvSpPr>
          <p:spPr>
            <a:xfrm>
              <a:off x="2680405" y="3154755"/>
              <a:ext cx="34363" cy="17187"/>
            </a:xfrm>
            <a:custGeom>
              <a:avLst/>
              <a:gdLst/>
              <a:ahLst/>
              <a:cxnLst/>
              <a:rect l="l" t="t" r="r" b="b"/>
              <a:pathLst>
                <a:path w="34363" h="17187" extrusionOk="0">
                  <a:moveTo>
                    <a:pt x="0" y="0"/>
                  </a:moveTo>
                  <a:lnTo>
                    <a:pt x="34364" y="0"/>
                  </a:lnTo>
                  <a:lnTo>
                    <a:pt x="34364"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48"/>
            <p:cNvSpPr/>
            <p:nvPr/>
          </p:nvSpPr>
          <p:spPr>
            <a:xfrm>
              <a:off x="2611678" y="3154756"/>
              <a:ext cx="17181" cy="17187"/>
            </a:xfrm>
            <a:custGeom>
              <a:avLst/>
              <a:gdLst/>
              <a:ahLst/>
              <a:cxnLst/>
              <a:rect l="l" t="t" r="r" b="b"/>
              <a:pathLst>
                <a:path w="17181" h="17187" extrusionOk="0">
                  <a:moveTo>
                    <a:pt x="17182" y="8594"/>
                  </a:moveTo>
                  <a:cubicBezTo>
                    <a:pt x="17182" y="13296"/>
                    <a:pt x="13373" y="17188"/>
                    <a:pt x="8591" y="17188"/>
                  </a:cubicBezTo>
                  <a:cubicBezTo>
                    <a:pt x="3890" y="17188"/>
                    <a:pt x="0" y="13377"/>
                    <a:pt x="0" y="8594"/>
                  </a:cubicBezTo>
                  <a:cubicBezTo>
                    <a:pt x="0" y="3891"/>
                    <a:pt x="3809" y="0"/>
                    <a:pt x="8591" y="0"/>
                  </a:cubicBezTo>
                  <a:cubicBezTo>
                    <a:pt x="13373" y="0"/>
                    <a:pt x="17182" y="3811"/>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48"/>
            <p:cNvSpPr/>
            <p:nvPr/>
          </p:nvSpPr>
          <p:spPr>
            <a:xfrm>
              <a:off x="2422919" y="3111867"/>
              <a:ext cx="291768" cy="103046"/>
            </a:xfrm>
            <a:custGeom>
              <a:avLst/>
              <a:gdLst/>
              <a:ahLst/>
              <a:cxnLst/>
              <a:rect l="l" t="t" r="r" b="b"/>
              <a:pathLst>
                <a:path w="291768" h="103046" extrusionOk="0">
                  <a:moveTo>
                    <a:pt x="266077" y="0"/>
                  </a:moveTo>
                  <a:lnTo>
                    <a:pt x="25773" y="0"/>
                  </a:lnTo>
                  <a:cubicBezTo>
                    <a:pt x="11590" y="0"/>
                    <a:pt x="0" y="11513"/>
                    <a:pt x="0" y="25782"/>
                  </a:cubicBezTo>
                  <a:lnTo>
                    <a:pt x="51465" y="25782"/>
                  </a:lnTo>
                  <a:lnTo>
                    <a:pt x="51465" y="77265"/>
                  </a:lnTo>
                  <a:lnTo>
                    <a:pt x="0" y="77265"/>
                  </a:lnTo>
                  <a:lnTo>
                    <a:pt x="0" y="103046"/>
                  </a:lnTo>
                  <a:lnTo>
                    <a:pt x="291769" y="103046"/>
                  </a:lnTo>
                  <a:lnTo>
                    <a:pt x="291769" y="77265"/>
                  </a:lnTo>
                  <a:lnTo>
                    <a:pt x="240304" y="77265"/>
                  </a:lnTo>
                  <a:lnTo>
                    <a:pt x="240304" y="25782"/>
                  </a:lnTo>
                  <a:lnTo>
                    <a:pt x="291769" y="25782"/>
                  </a:lnTo>
                  <a:cubicBezTo>
                    <a:pt x="291769" y="11513"/>
                    <a:pt x="280260" y="0"/>
                    <a:pt x="266077" y="0"/>
                  </a:cubicBezTo>
                  <a:lnTo>
                    <a:pt x="266077" y="0"/>
                  </a:lnTo>
                  <a:close/>
                  <a:moveTo>
                    <a:pt x="197430" y="77265"/>
                  </a:moveTo>
                  <a:cubicBezTo>
                    <a:pt x="186246" y="77265"/>
                    <a:pt x="176682" y="70049"/>
                    <a:pt x="173197" y="60077"/>
                  </a:cubicBezTo>
                  <a:lnTo>
                    <a:pt x="118734" y="60077"/>
                  </a:lnTo>
                  <a:cubicBezTo>
                    <a:pt x="115168" y="70049"/>
                    <a:pt x="105685" y="77265"/>
                    <a:pt x="94501" y="77265"/>
                  </a:cubicBezTo>
                  <a:cubicBezTo>
                    <a:pt x="80318" y="77265"/>
                    <a:pt x="68728" y="65752"/>
                    <a:pt x="68728" y="51483"/>
                  </a:cubicBezTo>
                  <a:cubicBezTo>
                    <a:pt x="68728" y="37295"/>
                    <a:pt x="80236" y="25701"/>
                    <a:pt x="94501" y="25701"/>
                  </a:cubicBezTo>
                  <a:cubicBezTo>
                    <a:pt x="105685" y="25701"/>
                    <a:pt x="115249" y="32916"/>
                    <a:pt x="118734" y="42889"/>
                  </a:cubicBezTo>
                  <a:lnTo>
                    <a:pt x="173197" y="42889"/>
                  </a:lnTo>
                  <a:cubicBezTo>
                    <a:pt x="176763" y="32916"/>
                    <a:pt x="186246" y="25701"/>
                    <a:pt x="197430" y="25701"/>
                  </a:cubicBezTo>
                  <a:cubicBezTo>
                    <a:pt x="211614" y="25701"/>
                    <a:pt x="223203" y="37213"/>
                    <a:pt x="223203" y="51483"/>
                  </a:cubicBezTo>
                  <a:cubicBezTo>
                    <a:pt x="223122" y="65671"/>
                    <a:pt x="211614" y="77265"/>
                    <a:pt x="197430" y="77265"/>
                  </a:cubicBezTo>
                  <a:lnTo>
                    <a:pt x="197430" y="772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8" name="Google Shape;928;p48"/>
            <p:cNvGrpSpPr/>
            <p:nvPr/>
          </p:nvGrpSpPr>
          <p:grpSpPr>
            <a:xfrm>
              <a:off x="2422907" y="2965850"/>
              <a:ext cx="291781" cy="128990"/>
              <a:chOff x="2422907" y="2965850"/>
              <a:chExt cx="291781" cy="128990"/>
            </a:xfrm>
          </p:grpSpPr>
          <p:sp>
            <p:nvSpPr>
              <p:cNvPr id="929" name="Google Shape;929;p48"/>
              <p:cNvSpPr/>
              <p:nvPr/>
            </p:nvSpPr>
            <p:spPr>
              <a:xfrm>
                <a:off x="2444883" y="3043115"/>
                <a:ext cx="248003" cy="51725"/>
              </a:xfrm>
              <a:custGeom>
                <a:avLst/>
                <a:gdLst/>
                <a:ahLst/>
                <a:cxnLst/>
                <a:rect l="l" t="t" r="r" b="b"/>
                <a:pathLst>
                  <a:path w="248003" h="51725" extrusionOk="0">
                    <a:moveTo>
                      <a:pt x="244113" y="51564"/>
                    </a:moveTo>
                    <a:cubicBezTo>
                      <a:pt x="245410" y="51564"/>
                      <a:pt x="246707" y="51645"/>
                      <a:pt x="248004" y="51726"/>
                    </a:cubicBezTo>
                    <a:lnTo>
                      <a:pt x="232524" y="0"/>
                    </a:lnTo>
                    <a:lnTo>
                      <a:pt x="70349" y="0"/>
                    </a:lnTo>
                    <a:cubicBezTo>
                      <a:pt x="56490" y="19945"/>
                      <a:pt x="32014" y="29511"/>
                      <a:pt x="8186" y="24404"/>
                    </a:cubicBezTo>
                    <a:lnTo>
                      <a:pt x="0" y="51726"/>
                    </a:lnTo>
                    <a:cubicBezTo>
                      <a:pt x="3809" y="51402"/>
                      <a:pt x="-11752" y="51645"/>
                      <a:pt x="244113" y="51564"/>
                    </a:cubicBezTo>
                    <a:lnTo>
                      <a:pt x="244113" y="515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48"/>
              <p:cNvSpPr/>
              <p:nvPr/>
            </p:nvSpPr>
            <p:spPr>
              <a:xfrm>
                <a:off x="2422907" y="2965850"/>
                <a:ext cx="291781" cy="85859"/>
              </a:xfrm>
              <a:custGeom>
                <a:avLst/>
                <a:gdLst/>
                <a:ahLst/>
                <a:cxnLst/>
                <a:rect l="l" t="t" r="r" b="b"/>
                <a:pathLst>
                  <a:path w="291781" h="85859" extrusionOk="0">
                    <a:moveTo>
                      <a:pt x="274680" y="25783"/>
                    </a:moveTo>
                    <a:cubicBezTo>
                      <a:pt x="269655" y="25783"/>
                      <a:pt x="99051" y="25783"/>
                      <a:pt x="82275" y="25783"/>
                    </a:cubicBezTo>
                    <a:cubicBezTo>
                      <a:pt x="75629" y="10540"/>
                      <a:pt x="60311" y="-80"/>
                      <a:pt x="42562" y="0"/>
                    </a:cubicBezTo>
                    <a:cubicBezTo>
                      <a:pt x="19544" y="163"/>
                      <a:pt x="579" y="18891"/>
                      <a:pt x="12" y="41916"/>
                    </a:cubicBezTo>
                    <a:cubicBezTo>
                      <a:pt x="-555" y="66077"/>
                      <a:pt x="18896" y="85859"/>
                      <a:pt x="42886" y="85859"/>
                    </a:cubicBezTo>
                    <a:cubicBezTo>
                      <a:pt x="60473" y="85859"/>
                      <a:pt x="75629" y="75238"/>
                      <a:pt x="82194" y="60077"/>
                    </a:cubicBezTo>
                    <a:lnTo>
                      <a:pt x="274599" y="60077"/>
                    </a:lnTo>
                    <a:cubicBezTo>
                      <a:pt x="284082" y="60077"/>
                      <a:pt x="291781" y="52375"/>
                      <a:pt x="291781" y="42889"/>
                    </a:cubicBezTo>
                    <a:cubicBezTo>
                      <a:pt x="291781" y="33485"/>
                      <a:pt x="284082" y="25783"/>
                      <a:pt x="274680" y="25783"/>
                    </a:cubicBezTo>
                    <a:lnTo>
                      <a:pt x="274680" y="257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1" name="Google Shape;931;p48"/>
          <p:cNvGrpSpPr/>
          <p:nvPr/>
        </p:nvGrpSpPr>
        <p:grpSpPr>
          <a:xfrm>
            <a:off x="7726671" y="1676926"/>
            <a:ext cx="316388" cy="340226"/>
            <a:chOff x="8112008" y="2511911"/>
            <a:chExt cx="271345" cy="291789"/>
          </a:xfrm>
        </p:grpSpPr>
        <p:sp>
          <p:nvSpPr>
            <p:cNvPr id="932" name="Google Shape;932;p48"/>
            <p:cNvSpPr/>
            <p:nvPr/>
          </p:nvSpPr>
          <p:spPr>
            <a:xfrm>
              <a:off x="8268591" y="2511911"/>
              <a:ext cx="114762" cy="114802"/>
            </a:xfrm>
            <a:custGeom>
              <a:avLst/>
              <a:gdLst/>
              <a:ahLst/>
              <a:cxnLst/>
              <a:rect l="l" t="t" r="r" b="b"/>
              <a:pathLst>
                <a:path w="114762" h="114802" extrusionOk="0">
                  <a:moveTo>
                    <a:pt x="12076" y="80589"/>
                  </a:moveTo>
                  <a:lnTo>
                    <a:pt x="26664" y="65995"/>
                  </a:lnTo>
                  <a:lnTo>
                    <a:pt x="48790" y="65995"/>
                  </a:lnTo>
                  <a:lnTo>
                    <a:pt x="48790" y="88129"/>
                  </a:lnTo>
                  <a:lnTo>
                    <a:pt x="34202" y="102722"/>
                  </a:lnTo>
                  <a:lnTo>
                    <a:pt x="46277" y="114802"/>
                  </a:lnTo>
                  <a:lnTo>
                    <a:pt x="57381" y="103695"/>
                  </a:lnTo>
                  <a:lnTo>
                    <a:pt x="68484" y="114802"/>
                  </a:lnTo>
                  <a:lnTo>
                    <a:pt x="80561" y="102722"/>
                  </a:lnTo>
                  <a:lnTo>
                    <a:pt x="65972" y="88129"/>
                  </a:lnTo>
                  <a:lnTo>
                    <a:pt x="65972" y="65995"/>
                  </a:lnTo>
                  <a:lnTo>
                    <a:pt x="88098" y="65995"/>
                  </a:lnTo>
                  <a:lnTo>
                    <a:pt x="102686" y="80589"/>
                  </a:lnTo>
                  <a:lnTo>
                    <a:pt x="114762" y="68508"/>
                  </a:lnTo>
                  <a:lnTo>
                    <a:pt x="103659" y="57401"/>
                  </a:lnTo>
                  <a:lnTo>
                    <a:pt x="114762" y="46294"/>
                  </a:lnTo>
                  <a:lnTo>
                    <a:pt x="102686" y="34214"/>
                  </a:lnTo>
                  <a:lnTo>
                    <a:pt x="88098" y="48807"/>
                  </a:lnTo>
                  <a:lnTo>
                    <a:pt x="65972" y="48807"/>
                  </a:lnTo>
                  <a:lnTo>
                    <a:pt x="65972" y="26674"/>
                  </a:lnTo>
                  <a:lnTo>
                    <a:pt x="80561" y="12080"/>
                  </a:lnTo>
                  <a:lnTo>
                    <a:pt x="68484" y="0"/>
                  </a:lnTo>
                  <a:lnTo>
                    <a:pt x="57381" y="11107"/>
                  </a:lnTo>
                  <a:lnTo>
                    <a:pt x="46277" y="0"/>
                  </a:lnTo>
                  <a:lnTo>
                    <a:pt x="34202" y="12080"/>
                  </a:lnTo>
                  <a:lnTo>
                    <a:pt x="48790" y="26674"/>
                  </a:lnTo>
                  <a:lnTo>
                    <a:pt x="48790" y="48807"/>
                  </a:lnTo>
                  <a:lnTo>
                    <a:pt x="26664" y="48807"/>
                  </a:lnTo>
                  <a:lnTo>
                    <a:pt x="12076" y="34214"/>
                  </a:lnTo>
                  <a:lnTo>
                    <a:pt x="0" y="46294"/>
                  </a:lnTo>
                  <a:lnTo>
                    <a:pt x="11103" y="57401"/>
                  </a:lnTo>
                  <a:lnTo>
                    <a:pt x="0" y="68508"/>
                  </a:lnTo>
                  <a:lnTo>
                    <a:pt x="12076" y="805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48"/>
            <p:cNvSpPr/>
            <p:nvPr/>
          </p:nvSpPr>
          <p:spPr>
            <a:xfrm>
              <a:off x="8163392" y="2735273"/>
              <a:ext cx="68403" cy="68427"/>
            </a:xfrm>
            <a:custGeom>
              <a:avLst/>
              <a:gdLst/>
              <a:ahLst/>
              <a:cxnLst/>
              <a:rect l="l" t="t" r="r" b="b"/>
              <a:pathLst>
                <a:path w="68403" h="68427" extrusionOk="0">
                  <a:moveTo>
                    <a:pt x="68404" y="34214"/>
                  </a:moveTo>
                  <a:cubicBezTo>
                    <a:pt x="68404" y="53104"/>
                    <a:pt x="53086" y="68427"/>
                    <a:pt x="34202" y="68427"/>
                  </a:cubicBezTo>
                  <a:cubicBezTo>
                    <a:pt x="15318" y="68427"/>
                    <a:pt x="0" y="53104"/>
                    <a:pt x="0" y="34214"/>
                  </a:cubicBezTo>
                  <a:cubicBezTo>
                    <a:pt x="0" y="15323"/>
                    <a:pt x="15318" y="0"/>
                    <a:pt x="34202" y="0"/>
                  </a:cubicBezTo>
                  <a:cubicBezTo>
                    <a:pt x="53086" y="0"/>
                    <a:pt x="68404" y="15323"/>
                    <a:pt x="68404" y="34214"/>
                  </a:cubicBezTo>
                  <a:lnTo>
                    <a:pt x="68404" y="342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48"/>
            <p:cNvSpPr/>
            <p:nvPr/>
          </p:nvSpPr>
          <p:spPr>
            <a:xfrm>
              <a:off x="8334482" y="2700978"/>
              <a:ext cx="34201" cy="17106"/>
            </a:xfrm>
            <a:custGeom>
              <a:avLst/>
              <a:gdLst/>
              <a:ahLst/>
              <a:cxnLst/>
              <a:rect l="l" t="t" r="r" b="b"/>
              <a:pathLst>
                <a:path w="34201" h="17106" extrusionOk="0">
                  <a:moveTo>
                    <a:pt x="0" y="0"/>
                  </a:moveTo>
                  <a:lnTo>
                    <a:pt x="34202" y="0"/>
                  </a:lnTo>
                  <a:lnTo>
                    <a:pt x="34202" y="17107"/>
                  </a:lnTo>
                  <a:lnTo>
                    <a:pt x="0" y="17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48"/>
            <p:cNvSpPr/>
            <p:nvPr/>
          </p:nvSpPr>
          <p:spPr>
            <a:xfrm>
              <a:off x="8112008" y="2700978"/>
              <a:ext cx="256756" cy="68508"/>
            </a:xfrm>
            <a:custGeom>
              <a:avLst/>
              <a:gdLst/>
              <a:ahLst/>
              <a:cxnLst/>
              <a:rect l="l" t="t" r="r" b="b"/>
              <a:pathLst>
                <a:path w="256756" h="68508" extrusionOk="0">
                  <a:moveTo>
                    <a:pt x="205373" y="0"/>
                  </a:moveTo>
                  <a:lnTo>
                    <a:pt x="0" y="0"/>
                  </a:lnTo>
                  <a:lnTo>
                    <a:pt x="0" y="68508"/>
                  </a:lnTo>
                  <a:lnTo>
                    <a:pt x="34202" y="68508"/>
                  </a:lnTo>
                  <a:cubicBezTo>
                    <a:pt x="34202" y="40213"/>
                    <a:pt x="57219" y="17107"/>
                    <a:pt x="85586" y="17107"/>
                  </a:cubicBezTo>
                  <a:cubicBezTo>
                    <a:pt x="113871" y="17107"/>
                    <a:pt x="136969" y="40132"/>
                    <a:pt x="136969" y="68508"/>
                  </a:cubicBezTo>
                  <a:lnTo>
                    <a:pt x="256757" y="68508"/>
                  </a:lnTo>
                  <a:lnTo>
                    <a:pt x="256757" y="34295"/>
                  </a:lnTo>
                  <a:lnTo>
                    <a:pt x="205373" y="34295"/>
                  </a:lnTo>
                  <a:lnTo>
                    <a:pt x="20537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48"/>
            <p:cNvSpPr/>
            <p:nvPr/>
          </p:nvSpPr>
          <p:spPr>
            <a:xfrm>
              <a:off x="8112008" y="2658171"/>
              <a:ext cx="255621" cy="25700"/>
            </a:xfrm>
            <a:custGeom>
              <a:avLst/>
              <a:gdLst/>
              <a:ahLst/>
              <a:cxnLst/>
              <a:rect l="l" t="t" r="r" b="b"/>
              <a:pathLst>
                <a:path w="255621" h="25700" extrusionOk="0">
                  <a:moveTo>
                    <a:pt x="255622" y="25701"/>
                  </a:moveTo>
                  <a:cubicBezTo>
                    <a:pt x="251813" y="10945"/>
                    <a:pt x="238359" y="0"/>
                    <a:pt x="222474" y="0"/>
                  </a:cubicBezTo>
                  <a:lnTo>
                    <a:pt x="0" y="0"/>
                  </a:lnTo>
                  <a:lnTo>
                    <a:pt x="0" y="25701"/>
                  </a:lnTo>
                  <a:lnTo>
                    <a:pt x="255622" y="257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48"/>
            <p:cNvSpPr/>
            <p:nvPr/>
          </p:nvSpPr>
          <p:spPr>
            <a:xfrm>
              <a:off x="8112008" y="2555448"/>
              <a:ext cx="157555" cy="85615"/>
            </a:xfrm>
            <a:custGeom>
              <a:avLst/>
              <a:gdLst/>
              <a:ahLst/>
              <a:cxnLst/>
              <a:rect l="l" t="t" r="r" b="b"/>
              <a:pathLst>
                <a:path w="157555" h="85615" extrusionOk="0">
                  <a:moveTo>
                    <a:pt x="112250" y="85615"/>
                  </a:moveTo>
                  <a:lnTo>
                    <a:pt x="157555" y="85615"/>
                  </a:lnTo>
                  <a:lnTo>
                    <a:pt x="71970" y="0"/>
                  </a:lnTo>
                  <a:lnTo>
                    <a:pt x="0" y="0"/>
                  </a:lnTo>
                  <a:lnTo>
                    <a:pt x="0" y="28214"/>
                  </a:lnTo>
                  <a:lnTo>
                    <a:pt x="54868" y="28214"/>
                  </a:lnTo>
                  <a:lnTo>
                    <a:pt x="112250" y="8561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48"/>
            <p:cNvSpPr/>
            <p:nvPr/>
          </p:nvSpPr>
          <p:spPr>
            <a:xfrm>
              <a:off x="8112008" y="2600769"/>
              <a:ext cx="88097" cy="40294"/>
            </a:xfrm>
            <a:custGeom>
              <a:avLst/>
              <a:gdLst/>
              <a:ahLst/>
              <a:cxnLst/>
              <a:rect l="l" t="t" r="r" b="b"/>
              <a:pathLst>
                <a:path w="88097" h="40294" extrusionOk="0">
                  <a:moveTo>
                    <a:pt x="47817" y="0"/>
                  </a:moveTo>
                  <a:lnTo>
                    <a:pt x="0" y="0"/>
                  </a:lnTo>
                  <a:lnTo>
                    <a:pt x="0" y="40294"/>
                  </a:lnTo>
                  <a:lnTo>
                    <a:pt x="88098" y="40294"/>
                  </a:lnTo>
                  <a:lnTo>
                    <a:pt x="4781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9" name="Google Shape;939;p48"/>
          <p:cNvGrpSpPr/>
          <p:nvPr/>
        </p:nvGrpSpPr>
        <p:grpSpPr>
          <a:xfrm>
            <a:off x="6980588" y="1686852"/>
            <a:ext cx="340296" cy="320374"/>
            <a:chOff x="7472143" y="2520424"/>
            <a:chExt cx="291849" cy="274763"/>
          </a:xfrm>
        </p:grpSpPr>
        <p:sp>
          <p:nvSpPr>
            <p:cNvPr id="940" name="Google Shape;940;p48"/>
            <p:cNvSpPr/>
            <p:nvPr/>
          </p:nvSpPr>
          <p:spPr>
            <a:xfrm>
              <a:off x="7664305" y="2535038"/>
              <a:ext cx="85078" cy="84865"/>
            </a:xfrm>
            <a:custGeom>
              <a:avLst/>
              <a:gdLst/>
              <a:ahLst/>
              <a:cxnLst/>
              <a:rect l="l" t="t" r="r" b="b"/>
              <a:pathLst>
                <a:path w="85078" h="84865" extrusionOk="0">
                  <a:moveTo>
                    <a:pt x="35904" y="4196"/>
                  </a:moveTo>
                  <a:cubicBezTo>
                    <a:pt x="30311" y="-1399"/>
                    <a:pt x="21234" y="-1399"/>
                    <a:pt x="15642" y="4196"/>
                  </a:cubicBezTo>
                  <a:lnTo>
                    <a:pt x="0" y="19843"/>
                  </a:lnTo>
                  <a:lnTo>
                    <a:pt x="65243" y="84865"/>
                  </a:lnTo>
                  <a:lnTo>
                    <a:pt x="80885" y="69218"/>
                  </a:lnTo>
                  <a:cubicBezTo>
                    <a:pt x="86477" y="63624"/>
                    <a:pt x="86477" y="54543"/>
                    <a:pt x="80885" y="48949"/>
                  </a:cubicBezTo>
                  <a:lnTo>
                    <a:pt x="35904" y="41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48"/>
            <p:cNvSpPr/>
            <p:nvPr/>
          </p:nvSpPr>
          <p:spPr>
            <a:xfrm>
              <a:off x="7583744" y="2778000"/>
              <a:ext cx="68646" cy="17187"/>
            </a:xfrm>
            <a:custGeom>
              <a:avLst/>
              <a:gdLst/>
              <a:ahLst/>
              <a:cxnLst/>
              <a:rect l="l" t="t" r="r" b="b"/>
              <a:pathLst>
                <a:path w="68646" h="17187" extrusionOk="0">
                  <a:moveTo>
                    <a:pt x="0" y="0"/>
                  </a:moveTo>
                  <a:lnTo>
                    <a:pt x="68647" y="0"/>
                  </a:lnTo>
                  <a:lnTo>
                    <a:pt x="68647"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48"/>
            <p:cNvSpPr/>
            <p:nvPr/>
          </p:nvSpPr>
          <p:spPr>
            <a:xfrm>
              <a:off x="7609436" y="2606282"/>
              <a:ext cx="34363" cy="34375"/>
            </a:xfrm>
            <a:custGeom>
              <a:avLst/>
              <a:gdLst/>
              <a:ahLst/>
              <a:cxnLst/>
              <a:rect l="l" t="t" r="r" b="b"/>
              <a:pathLst>
                <a:path w="34363" h="34375" extrusionOk="0">
                  <a:moveTo>
                    <a:pt x="34364" y="17188"/>
                  </a:moveTo>
                  <a:cubicBezTo>
                    <a:pt x="34364" y="26674"/>
                    <a:pt x="26664" y="34376"/>
                    <a:pt x="17182" y="34376"/>
                  </a:cubicBezTo>
                  <a:cubicBezTo>
                    <a:pt x="7700" y="34376"/>
                    <a:pt x="0" y="26674"/>
                    <a:pt x="0" y="17188"/>
                  </a:cubicBezTo>
                  <a:cubicBezTo>
                    <a:pt x="0" y="7702"/>
                    <a:pt x="7700" y="0"/>
                    <a:pt x="17182" y="0"/>
                  </a:cubicBezTo>
                  <a:cubicBezTo>
                    <a:pt x="26664" y="0"/>
                    <a:pt x="34364" y="7702"/>
                    <a:pt x="34364" y="17188"/>
                  </a:cubicBezTo>
                  <a:lnTo>
                    <a:pt x="34364"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48"/>
            <p:cNvSpPr/>
            <p:nvPr/>
          </p:nvSpPr>
          <p:spPr>
            <a:xfrm>
              <a:off x="7575234" y="2635713"/>
              <a:ext cx="80236" cy="68670"/>
            </a:xfrm>
            <a:custGeom>
              <a:avLst/>
              <a:gdLst/>
              <a:ahLst/>
              <a:cxnLst/>
              <a:rect l="l" t="t" r="r" b="b"/>
              <a:pathLst>
                <a:path w="80236" h="68670" extrusionOk="0">
                  <a:moveTo>
                    <a:pt x="19289" y="0"/>
                  </a:moveTo>
                  <a:lnTo>
                    <a:pt x="0" y="23674"/>
                  </a:lnTo>
                  <a:cubicBezTo>
                    <a:pt x="9888" y="27241"/>
                    <a:pt x="17020" y="36727"/>
                    <a:pt x="17020" y="47915"/>
                  </a:cubicBezTo>
                  <a:cubicBezTo>
                    <a:pt x="17020" y="52699"/>
                    <a:pt x="15723" y="57158"/>
                    <a:pt x="13454" y="61050"/>
                  </a:cubicBezTo>
                  <a:lnTo>
                    <a:pt x="51627" y="68671"/>
                  </a:lnTo>
                  <a:cubicBezTo>
                    <a:pt x="49277" y="51888"/>
                    <a:pt x="63460" y="37538"/>
                    <a:pt x="80237" y="39565"/>
                  </a:cubicBezTo>
                  <a:lnTo>
                    <a:pt x="74482" y="13215"/>
                  </a:lnTo>
                  <a:cubicBezTo>
                    <a:pt x="68404" y="18809"/>
                    <a:pt x="60299" y="22215"/>
                    <a:pt x="51384" y="22215"/>
                  </a:cubicBezTo>
                  <a:cubicBezTo>
                    <a:pt x="36796" y="22133"/>
                    <a:pt x="24233" y="12891"/>
                    <a:pt x="19289" y="0"/>
                  </a:cubicBezTo>
                  <a:lnTo>
                    <a:pt x="1928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48"/>
            <p:cNvSpPr/>
            <p:nvPr/>
          </p:nvSpPr>
          <p:spPr>
            <a:xfrm>
              <a:off x="7557971" y="2674953"/>
              <a:ext cx="17182" cy="17188"/>
            </a:xfrm>
            <a:custGeom>
              <a:avLst/>
              <a:gdLst/>
              <a:ahLst/>
              <a:cxnLst/>
              <a:rect l="l" t="t" r="r" b="b"/>
              <a:pathLst>
                <a:path w="17182" h="17188" extrusionOk="0">
                  <a:moveTo>
                    <a:pt x="17182" y="8594"/>
                  </a:moveTo>
                  <a:cubicBezTo>
                    <a:pt x="17182" y="13296"/>
                    <a:pt x="13373" y="17188"/>
                    <a:pt x="8591" y="17188"/>
                  </a:cubicBezTo>
                  <a:cubicBezTo>
                    <a:pt x="3891" y="17188"/>
                    <a:pt x="0" y="13377"/>
                    <a:pt x="0" y="8594"/>
                  </a:cubicBezTo>
                  <a:cubicBezTo>
                    <a:pt x="0" y="3811"/>
                    <a:pt x="3809" y="0"/>
                    <a:pt x="8591" y="0"/>
                  </a:cubicBezTo>
                  <a:cubicBezTo>
                    <a:pt x="13292" y="0"/>
                    <a:pt x="17182" y="3892"/>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48"/>
            <p:cNvSpPr/>
            <p:nvPr/>
          </p:nvSpPr>
          <p:spPr>
            <a:xfrm>
              <a:off x="7506425" y="2554800"/>
              <a:ext cx="223041" cy="206011"/>
            </a:xfrm>
            <a:custGeom>
              <a:avLst/>
              <a:gdLst/>
              <a:ahLst/>
              <a:cxnLst/>
              <a:rect l="l" t="t" r="r" b="b"/>
              <a:pathLst>
                <a:path w="223041" h="206011" extrusionOk="0">
                  <a:moveTo>
                    <a:pt x="133727" y="0"/>
                  </a:moveTo>
                  <a:cubicBezTo>
                    <a:pt x="126434" y="0"/>
                    <a:pt x="101714" y="0"/>
                    <a:pt x="89476" y="0"/>
                  </a:cubicBezTo>
                  <a:lnTo>
                    <a:pt x="89557" y="81"/>
                  </a:lnTo>
                  <a:lnTo>
                    <a:pt x="0" y="89345"/>
                  </a:lnTo>
                  <a:lnTo>
                    <a:pt x="0" y="158096"/>
                  </a:lnTo>
                  <a:lnTo>
                    <a:pt x="47899" y="206012"/>
                  </a:lnTo>
                  <a:lnTo>
                    <a:pt x="175142" y="206012"/>
                  </a:lnTo>
                  <a:lnTo>
                    <a:pt x="223041" y="158096"/>
                  </a:lnTo>
                  <a:lnTo>
                    <a:pt x="223041" y="89426"/>
                  </a:lnTo>
                  <a:lnTo>
                    <a:pt x="133485" y="162"/>
                  </a:lnTo>
                  <a:lnTo>
                    <a:pt x="133727" y="0"/>
                  </a:lnTo>
                  <a:close/>
                  <a:moveTo>
                    <a:pt x="153746" y="61374"/>
                  </a:moveTo>
                  <a:lnTo>
                    <a:pt x="153746" y="61374"/>
                  </a:lnTo>
                  <a:lnTo>
                    <a:pt x="153827" y="61779"/>
                  </a:lnTo>
                  <a:cubicBezTo>
                    <a:pt x="153827" y="61779"/>
                    <a:pt x="153827" y="61779"/>
                    <a:pt x="153827" y="61860"/>
                  </a:cubicBezTo>
                  <a:lnTo>
                    <a:pt x="170766" y="139125"/>
                  </a:lnTo>
                  <a:cubicBezTo>
                    <a:pt x="175386" y="155583"/>
                    <a:pt x="162905" y="171798"/>
                    <a:pt x="145966" y="171798"/>
                  </a:cubicBezTo>
                  <a:cubicBezTo>
                    <a:pt x="143372" y="171798"/>
                    <a:pt x="140860" y="171393"/>
                    <a:pt x="138509" y="170663"/>
                  </a:cubicBezTo>
                  <a:lnTo>
                    <a:pt x="56976" y="154448"/>
                  </a:lnTo>
                  <a:lnTo>
                    <a:pt x="56976" y="154448"/>
                  </a:lnTo>
                  <a:cubicBezTo>
                    <a:pt x="44252" y="152908"/>
                    <a:pt x="34445" y="142043"/>
                    <a:pt x="34445" y="128909"/>
                  </a:cubicBezTo>
                  <a:cubicBezTo>
                    <a:pt x="34445" y="122586"/>
                    <a:pt x="36796" y="116748"/>
                    <a:pt x="40605" y="112208"/>
                  </a:cubicBezTo>
                  <a:lnTo>
                    <a:pt x="40605" y="112208"/>
                  </a:lnTo>
                  <a:lnTo>
                    <a:pt x="93204" y="47672"/>
                  </a:lnTo>
                  <a:lnTo>
                    <a:pt x="93204" y="47672"/>
                  </a:lnTo>
                  <a:cubicBezTo>
                    <a:pt x="99526" y="39646"/>
                    <a:pt x="109252" y="34457"/>
                    <a:pt x="120193" y="34457"/>
                  </a:cubicBezTo>
                  <a:cubicBezTo>
                    <a:pt x="136645" y="34376"/>
                    <a:pt x="150342" y="45888"/>
                    <a:pt x="153746" y="61374"/>
                  </a:cubicBezTo>
                  <a:lnTo>
                    <a:pt x="153746" y="613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48"/>
            <p:cNvSpPr/>
            <p:nvPr/>
          </p:nvSpPr>
          <p:spPr>
            <a:xfrm>
              <a:off x="7486589" y="2535038"/>
              <a:ext cx="85159" cy="84946"/>
            </a:xfrm>
            <a:custGeom>
              <a:avLst/>
              <a:gdLst/>
              <a:ahLst/>
              <a:cxnLst/>
              <a:rect l="l" t="t" r="r" b="b"/>
              <a:pathLst>
                <a:path w="85159" h="84946" extrusionOk="0">
                  <a:moveTo>
                    <a:pt x="85160" y="19843"/>
                  </a:moveTo>
                  <a:lnTo>
                    <a:pt x="69518" y="4196"/>
                  </a:lnTo>
                  <a:cubicBezTo>
                    <a:pt x="63926" y="-1399"/>
                    <a:pt x="54849" y="-1399"/>
                    <a:pt x="49256" y="4196"/>
                  </a:cubicBezTo>
                  <a:lnTo>
                    <a:pt x="4194" y="49030"/>
                  </a:lnTo>
                  <a:cubicBezTo>
                    <a:pt x="-1398" y="54624"/>
                    <a:pt x="-1398" y="63705"/>
                    <a:pt x="4194" y="69299"/>
                  </a:cubicBezTo>
                  <a:lnTo>
                    <a:pt x="19836" y="84946"/>
                  </a:lnTo>
                  <a:lnTo>
                    <a:pt x="85160" y="198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48"/>
            <p:cNvSpPr/>
            <p:nvPr/>
          </p:nvSpPr>
          <p:spPr>
            <a:xfrm>
              <a:off x="7472143" y="2520505"/>
              <a:ext cx="41982" cy="41915"/>
            </a:xfrm>
            <a:custGeom>
              <a:avLst/>
              <a:gdLst/>
              <a:ahLst/>
              <a:cxnLst/>
              <a:rect l="l" t="t" r="r" b="b"/>
              <a:pathLst>
                <a:path w="41982" h="41915" extrusionOk="0">
                  <a:moveTo>
                    <a:pt x="41982" y="16215"/>
                  </a:moveTo>
                  <a:lnTo>
                    <a:pt x="25773" y="0"/>
                  </a:lnTo>
                  <a:lnTo>
                    <a:pt x="0" y="0"/>
                  </a:lnTo>
                  <a:lnTo>
                    <a:pt x="0" y="25782"/>
                  </a:lnTo>
                  <a:lnTo>
                    <a:pt x="16128" y="41916"/>
                  </a:lnTo>
                  <a:lnTo>
                    <a:pt x="41982" y="1621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48"/>
            <p:cNvSpPr/>
            <p:nvPr/>
          </p:nvSpPr>
          <p:spPr>
            <a:xfrm>
              <a:off x="7722010" y="2520424"/>
              <a:ext cx="41982" cy="41915"/>
            </a:xfrm>
            <a:custGeom>
              <a:avLst/>
              <a:gdLst/>
              <a:ahLst/>
              <a:cxnLst/>
              <a:rect l="l" t="t" r="r" b="b"/>
              <a:pathLst>
                <a:path w="41982" h="41915" extrusionOk="0">
                  <a:moveTo>
                    <a:pt x="16209" y="0"/>
                  </a:moveTo>
                  <a:lnTo>
                    <a:pt x="0" y="16215"/>
                  </a:lnTo>
                  <a:lnTo>
                    <a:pt x="25854" y="41916"/>
                  </a:lnTo>
                  <a:lnTo>
                    <a:pt x="41982" y="25782"/>
                  </a:lnTo>
                  <a:lnTo>
                    <a:pt x="41982" y="0"/>
                  </a:lnTo>
                  <a:lnTo>
                    <a:pt x="1620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48"/>
            <p:cNvSpPr/>
            <p:nvPr/>
          </p:nvSpPr>
          <p:spPr>
            <a:xfrm>
              <a:off x="7643800" y="2692141"/>
              <a:ext cx="17181" cy="17187"/>
            </a:xfrm>
            <a:custGeom>
              <a:avLst/>
              <a:gdLst/>
              <a:ahLst/>
              <a:cxnLst/>
              <a:rect l="l" t="t" r="r" b="b"/>
              <a:pathLst>
                <a:path w="17181" h="17187" extrusionOk="0">
                  <a:moveTo>
                    <a:pt x="17182" y="8594"/>
                  </a:moveTo>
                  <a:cubicBezTo>
                    <a:pt x="17182" y="13296"/>
                    <a:pt x="13373" y="17188"/>
                    <a:pt x="8591" y="17188"/>
                  </a:cubicBezTo>
                  <a:cubicBezTo>
                    <a:pt x="3890" y="17188"/>
                    <a:pt x="0" y="13377"/>
                    <a:pt x="0" y="8594"/>
                  </a:cubicBezTo>
                  <a:cubicBezTo>
                    <a:pt x="0" y="3810"/>
                    <a:pt x="3809" y="0"/>
                    <a:pt x="8591" y="0"/>
                  </a:cubicBezTo>
                  <a:cubicBezTo>
                    <a:pt x="13292" y="0"/>
                    <a:pt x="17182" y="3810"/>
                    <a:pt x="17182" y="8594"/>
                  </a:cubicBezTo>
                  <a:lnTo>
                    <a:pt x="17182"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0" name="Google Shape;950;p48"/>
          <p:cNvGrpSpPr/>
          <p:nvPr/>
        </p:nvGrpSpPr>
        <p:grpSpPr>
          <a:xfrm>
            <a:off x="6234032" y="1676926"/>
            <a:ext cx="340201" cy="340320"/>
            <a:chOff x="6831872" y="2511911"/>
            <a:chExt cx="291768" cy="291870"/>
          </a:xfrm>
        </p:grpSpPr>
        <p:sp>
          <p:nvSpPr>
            <p:cNvPr id="951" name="Google Shape;951;p48"/>
            <p:cNvSpPr/>
            <p:nvPr/>
          </p:nvSpPr>
          <p:spPr>
            <a:xfrm>
              <a:off x="6874827" y="2666359"/>
              <a:ext cx="68646" cy="25781"/>
            </a:xfrm>
            <a:custGeom>
              <a:avLst/>
              <a:gdLst/>
              <a:ahLst/>
              <a:cxnLst/>
              <a:rect l="l" t="t" r="r" b="b"/>
              <a:pathLst>
                <a:path w="68646" h="25781" extrusionOk="0">
                  <a:moveTo>
                    <a:pt x="0" y="0"/>
                  </a:moveTo>
                  <a:lnTo>
                    <a:pt x="68646" y="0"/>
                  </a:lnTo>
                  <a:lnTo>
                    <a:pt x="68646"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48"/>
            <p:cNvSpPr/>
            <p:nvPr/>
          </p:nvSpPr>
          <p:spPr>
            <a:xfrm>
              <a:off x="7012120" y="2666359"/>
              <a:ext cx="68646" cy="25781"/>
            </a:xfrm>
            <a:custGeom>
              <a:avLst/>
              <a:gdLst/>
              <a:ahLst/>
              <a:cxnLst/>
              <a:rect l="l" t="t" r="r" b="b"/>
              <a:pathLst>
                <a:path w="68646" h="25781" extrusionOk="0">
                  <a:moveTo>
                    <a:pt x="0" y="0"/>
                  </a:moveTo>
                  <a:lnTo>
                    <a:pt x="68646" y="0"/>
                  </a:lnTo>
                  <a:lnTo>
                    <a:pt x="68646"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48"/>
            <p:cNvSpPr/>
            <p:nvPr/>
          </p:nvSpPr>
          <p:spPr>
            <a:xfrm>
              <a:off x="6952065" y="2589176"/>
              <a:ext cx="51464" cy="17187"/>
            </a:xfrm>
            <a:custGeom>
              <a:avLst/>
              <a:gdLst/>
              <a:ahLst/>
              <a:cxnLst/>
              <a:rect l="l" t="t" r="r" b="b"/>
              <a:pathLst>
                <a:path w="51464" h="17187" extrusionOk="0">
                  <a:moveTo>
                    <a:pt x="0" y="0"/>
                  </a:moveTo>
                  <a:lnTo>
                    <a:pt x="51465" y="0"/>
                  </a:lnTo>
                  <a:lnTo>
                    <a:pt x="51465"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48"/>
            <p:cNvSpPr/>
            <p:nvPr/>
          </p:nvSpPr>
          <p:spPr>
            <a:xfrm>
              <a:off x="6831872" y="2511911"/>
              <a:ext cx="291768" cy="137422"/>
            </a:xfrm>
            <a:custGeom>
              <a:avLst/>
              <a:gdLst/>
              <a:ahLst/>
              <a:cxnLst/>
              <a:rect l="l" t="t" r="r" b="b"/>
              <a:pathLst>
                <a:path w="291768" h="137422" extrusionOk="0">
                  <a:moveTo>
                    <a:pt x="257486" y="0"/>
                  </a:moveTo>
                  <a:lnTo>
                    <a:pt x="34364" y="0"/>
                  </a:lnTo>
                  <a:cubicBezTo>
                    <a:pt x="15399" y="0"/>
                    <a:pt x="0" y="15404"/>
                    <a:pt x="0" y="34376"/>
                  </a:cubicBezTo>
                  <a:lnTo>
                    <a:pt x="0" y="137422"/>
                  </a:lnTo>
                  <a:lnTo>
                    <a:pt x="291769" y="137422"/>
                  </a:lnTo>
                  <a:lnTo>
                    <a:pt x="291769" y="34376"/>
                  </a:lnTo>
                  <a:cubicBezTo>
                    <a:pt x="291769" y="15404"/>
                    <a:pt x="276370" y="0"/>
                    <a:pt x="257486" y="0"/>
                  </a:cubicBezTo>
                  <a:lnTo>
                    <a:pt x="257486" y="0"/>
                  </a:lnTo>
                  <a:close/>
                  <a:moveTo>
                    <a:pt x="85828" y="111559"/>
                  </a:moveTo>
                  <a:lnTo>
                    <a:pt x="34364" y="111559"/>
                  </a:lnTo>
                  <a:lnTo>
                    <a:pt x="34364" y="94371"/>
                  </a:lnTo>
                  <a:lnTo>
                    <a:pt x="85828" y="94371"/>
                  </a:lnTo>
                  <a:lnTo>
                    <a:pt x="85828" y="111559"/>
                  </a:lnTo>
                  <a:close/>
                  <a:moveTo>
                    <a:pt x="85828" y="77265"/>
                  </a:moveTo>
                  <a:lnTo>
                    <a:pt x="34364" y="77265"/>
                  </a:lnTo>
                  <a:lnTo>
                    <a:pt x="34364" y="60077"/>
                  </a:lnTo>
                  <a:lnTo>
                    <a:pt x="85828" y="60077"/>
                  </a:lnTo>
                  <a:lnTo>
                    <a:pt x="85828" y="77265"/>
                  </a:lnTo>
                  <a:close/>
                  <a:moveTo>
                    <a:pt x="188839" y="111559"/>
                  </a:moveTo>
                  <a:lnTo>
                    <a:pt x="103011" y="111559"/>
                  </a:lnTo>
                  <a:lnTo>
                    <a:pt x="103011" y="60077"/>
                  </a:lnTo>
                  <a:lnTo>
                    <a:pt x="188839" y="60077"/>
                  </a:lnTo>
                  <a:lnTo>
                    <a:pt x="188839" y="111559"/>
                  </a:lnTo>
                  <a:close/>
                  <a:moveTo>
                    <a:pt x="257486" y="111559"/>
                  </a:moveTo>
                  <a:lnTo>
                    <a:pt x="206021" y="111559"/>
                  </a:lnTo>
                  <a:lnTo>
                    <a:pt x="206021" y="94371"/>
                  </a:lnTo>
                  <a:lnTo>
                    <a:pt x="257486" y="94371"/>
                  </a:lnTo>
                  <a:lnTo>
                    <a:pt x="257486" y="111559"/>
                  </a:lnTo>
                  <a:close/>
                  <a:moveTo>
                    <a:pt x="257486" y="77265"/>
                  </a:moveTo>
                  <a:lnTo>
                    <a:pt x="206021" y="77265"/>
                  </a:lnTo>
                  <a:lnTo>
                    <a:pt x="206021" y="60077"/>
                  </a:lnTo>
                  <a:lnTo>
                    <a:pt x="257486" y="60077"/>
                  </a:lnTo>
                  <a:lnTo>
                    <a:pt x="257486" y="77265"/>
                  </a:lnTo>
                  <a:close/>
                  <a:moveTo>
                    <a:pt x="257486" y="42889"/>
                  </a:moveTo>
                  <a:lnTo>
                    <a:pt x="34364" y="42889"/>
                  </a:lnTo>
                  <a:lnTo>
                    <a:pt x="34364" y="25701"/>
                  </a:lnTo>
                  <a:lnTo>
                    <a:pt x="257486" y="25701"/>
                  </a:lnTo>
                  <a:lnTo>
                    <a:pt x="257486"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48"/>
            <p:cNvSpPr/>
            <p:nvPr/>
          </p:nvSpPr>
          <p:spPr>
            <a:xfrm>
              <a:off x="6857645" y="2709329"/>
              <a:ext cx="103010" cy="94452"/>
            </a:xfrm>
            <a:custGeom>
              <a:avLst/>
              <a:gdLst/>
              <a:ahLst/>
              <a:cxnLst/>
              <a:rect l="l" t="t" r="r" b="b"/>
              <a:pathLst>
                <a:path w="103010" h="94452" extrusionOk="0">
                  <a:moveTo>
                    <a:pt x="0" y="68671"/>
                  </a:moveTo>
                  <a:lnTo>
                    <a:pt x="25773" y="94452"/>
                  </a:lnTo>
                  <a:lnTo>
                    <a:pt x="103011" y="94452"/>
                  </a:lnTo>
                  <a:lnTo>
                    <a:pt x="103011" y="0"/>
                  </a:lnTo>
                  <a:lnTo>
                    <a:pt x="0" y="0"/>
                  </a:lnTo>
                  <a:lnTo>
                    <a:pt x="0" y="68671"/>
                  </a:lnTo>
                  <a:close/>
                  <a:moveTo>
                    <a:pt x="51465" y="25782"/>
                  </a:moveTo>
                  <a:cubicBezTo>
                    <a:pt x="60947" y="25782"/>
                    <a:pt x="68647" y="33484"/>
                    <a:pt x="68647" y="42970"/>
                  </a:cubicBezTo>
                  <a:cubicBezTo>
                    <a:pt x="68647" y="52456"/>
                    <a:pt x="60947" y="60158"/>
                    <a:pt x="51465" y="60158"/>
                  </a:cubicBezTo>
                  <a:cubicBezTo>
                    <a:pt x="41982" y="60158"/>
                    <a:pt x="34283" y="52456"/>
                    <a:pt x="34283" y="42970"/>
                  </a:cubicBezTo>
                  <a:cubicBezTo>
                    <a:pt x="34283" y="33403"/>
                    <a:pt x="41982" y="25782"/>
                    <a:pt x="51465" y="25782"/>
                  </a:cubicBezTo>
                  <a:lnTo>
                    <a:pt x="51465"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48"/>
            <p:cNvSpPr/>
            <p:nvPr/>
          </p:nvSpPr>
          <p:spPr>
            <a:xfrm>
              <a:off x="6994938" y="2709329"/>
              <a:ext cx="103010" cy="94452"/>
            </a:xfrm>
            <a:custGeom>
              <a:avLst/>
              <a:gdLst/>
              <a:ahLst/>
              <a:cxnLst/>
              <a:rect l="l" t="t" r="r" b="b"/>
              <a:pathLst>
                <a:path w="103010" h="94452" extrusionOk="0">
                  <a:moveTo>
                    <a:pt x="0" y="94452"/>
                  </a:moveTo>
                  <a:lnTo>
                    <a:pt x="77238" y="94452"/>
                  </a:lnTo>
                  <a:lnTo>
                    <a:pt x="103011" y="68671"/>
                  </a:lnTo>
                  <a:lnTo>
                    <a:pt x="103011" y="0"/>
                  </a:lnTo>
                  <a:lnTo>
                    <a:pt x="0" y="0"/>
                  </a:lnTo>
                  <a:lnTo>
                    <a:pt x="0" y="94452"/>
                  </a:lnTo>
                  <a:close/>
                  <a:moveTo>
                    <a:pt x="51465" y="25782"/>
                  </a:moveTo>
                  <a:cubicBezTo>
                    <a:pt x="60947" y="25782"/>
                    <a:pt x="68647" y="33484"/>
                    <a:pt x="68647" y="42970"/>
                  </a:cubicBezTo>
                  <a:cubicBezTo>
                    <a:pt x="68647" y="52456"/>
                    <a:pt x="60947" y="60158"/>
                    <a:pt x="51465" y="60158"/>
                  </a:cubicBezTo>
                  <a:cubicBezTo>
                    <a:pt x="41982" y="60158"/>
                    <a:pt x="34283" y="52456"/>
                    <a:pt x="34283" y="42970"/>
                  </a:cubicBezTo>
                  <a:cubicBezTo>
                    <a:pt x="34364" y="33403"/>
                    <a:pt x="41982" y="25782"/>
                    <a:pt x="51465" y="25782"/>
                  </a:cubicBezTo>
                  <a:lnTo>
                    <a:pt x="51465"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7" name="Google Shape;957;p48"/>
          <p:cNvGrpSpPr/>
          <p:nvPr/>
        </p:nvGrpSpPr>
        <p:grpSpPr>
          <a:xfrm>
            <a:off x="5487476" y="1676926"/>
            <a:ext cx="340203" cy="340226"/>
            <a:chOff x="6191601" y="2511911"/>
            <a:chExt cx="291769" cy="291789"/>
          </a:xfrm>
        </p:grpSpPr>
        <p:sp>
          <p:nvSpPr>
            <p:cNvPr id="958" name="Google Shape;958;p48"/>
            <p:cNvSpPr/>
            <p:nvPr/>
          </p:nvSpPr>
          <p:spPr>
            <a:xfrm>
              <a:off x="6377037" y="2511911"/>
              <a:ext cx="106333" cy="106289"/>
            </a:xfrm>
            <a:custGeom>
              <a:avLst/>
              <a:gdLst/>
              <a:ahLst/>
              <a:cxnLst/>
              <a:rect l="l" t="t" r="r" b="b"/>
              <a:pathLst>
                <a:path w="106333" h="106289" extrusionOk="0">
                  <a:moveTo>
                    <a:pt x="86315" y="58536"/>
                  </a:moveTo>
                  <a:lnTo>
                    <a:pt x="106334" y="38511"/>
                  </a:lnTo>
                  <a:lnTo>
                    <a:pt x="94014" y="26187"/>
                  </a:lnTo>
                  <a:lnTo>
                    <a:pt x="73996" y="46213"/>
                  </a:lnTo>
                  <a:lnTo>
                    <a:pt x="60137" y="32349"/>
                  </a:lnTo>
                  <a:lnTo>
                    <a:pt x="80156" y="12323"/>
                  </a:lnTo>
                  <a:lnTo>
                    <a:pt x="67836" y="0"/>
                  </a:lnTo>
                  <a:lnTo>
                    <a:pt x="47817" y="20026"/>
                  </a:lnTo>
                  <a:lnTo>
                    <a:pt x="44900" y="17107"/>
                  </a:lnTo>
                  <a:cubicBezTo>
                    <a:pt x="34688" y="6891"/>
                    <a:pt x="17992" y="6891"/>
                    <a:pt x="7700" y="17107"/>
                  </a:cubicBezTo>
                  <a:lnTo>
                    <a:pt x="0" y="24809"/>
                  </a:lnTo>
                  <a:lnTo>
                    <a:pt x="81452" y="106289"/>
                  </a:lnTo>
                  <a:lnTo>
                    <a:pt x="89152" y="98587"/>
                  </a:lnTo>
                  <a:cubicBezTo>
                    <a:pt x="99445" y="88291"/>
                    <a:pt x="99445" y="71670"/>
                    <a:pt x="89152" y="61374"/>
                  </a:cubicBezTo>
                  <a:lnTo>
                    <a:pt x="86315" y="5853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48"/>
            <p:cNvSpPr/>
            <p:nvPr/>
          </p:nvSpPr>
          <p:spPr>
            <a:xfrm>
              <a:off x="6191601" y="2697249"/>
              <a:ext cx="106171" cy="106451"/>
            </a:xfrm>
            <a:custGeom>
              <a:avLst/>
              <a:gdLst/>
              <a:ahLst/>
              <a:cxnLst/>
              <a:rect l="l" t="t" r="r" b="b"/>
              <a:pathLst>
                <a:path w="106171" h="106451" extrusionOk="0">
                  <a:moveTo>
                    <a:pt x="17101" y="7783"/>
                  </a:moveTo>
                  <a:cubicBezTo>
                    <a:pt x="6889" y="17999"/>
                    <a:pt x="6889" y="34700"/>
                    <a:pt x="17101" y="44997"/>
                  </a:cubicBezTo>
                  <a:lnTo>
                    <a:pt x="20018" y="47915"/>
                  </a:lnTo>
                  <a:lnTo>
                    <a:pt x="0" y="67941"/>
                  </a:lnTo>
                  <a:lnTo>
                    <a:pt x="12319" y="80264"/>
                  </a:lnTo>
                  <a:lnTo>
                    <a:pt x="32338" y="60239"/>
                  </a:lnTo>
                  <a:lnTo>
                    <a:pt x="46197" y="74103"/>
                  </a:lnTo>
                  <a:lnTo>
                    <a:pt x="26178" y="94128"/>
                  </a:lnTo>
                  <a:lnTo>
                    <a:pt x="38497" y="106452"/>
                  </a:lnTo>
                  <a:lnTo>
                    <a:pt x="58516" y="86426"/>
                  </a:lnTo>
                  <a:lnTo>
                    <a:pt x="61271" y="89183"/>
                  </a:lnTo>
                  <a:cubicBezTo>
                    <a:pt x="71565" y="99479"/>
                    <a:pt x="88179" y="99479"/>
                    <a:pt x="98472" y="89183"/>
                  </a:cubicBezTo>
                  <a:lnTo>
                    <a:pt x="106171" y="81480"/>
                  </a:lnTo>
                  <a:lnTo>
                    <a:pt x="24719" y="0"/>
                  </a:lnTo>
                  <a:lnTo>
                    <a:pt x="17101" y="77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48"/>
            <p:cNvSpPr/>
            <p:nvPr/>
          </p:nvSpPr>
          <p:spPr>
            <a:xfrm>
              <a:off x="6278240" y="2594283"/>
              <a:ext cx="167686" cy="172122"/>
            </a:xfrm>
            <a:custGeom>
              <a:avLst/>
              <a:gdLst/>
              <a:ahLst/>
              <a:cxnLst/>
              <a:rect l="l" t="t" r="r" b="b"/>
              <a:pathLst>
                <a:path w="167686" h="172122" extrusionOk="0">
                  <a:moveTo>
                    <a:pt x="118896" y="6000"/>
                  </a:moveTo>
                  <a:lnTo>
                    <a:pt x="113790" y="35754"/>
                  </a:lnTo>
                  <a:lnTo>
                    <a:pt x="85667" y="40538"/>
                  </a:lnTo>
                  <a:lnTo>
                    <a:pt x="80885" y="68671"/>
                  </a:lnTo>
                  <a:lnTo>
                    <a:pt x="52762" y="73454"/>
                  </a:lnTo>
                  <a:lnTo>
                    <a:pt x="47899" y="101587"/>
                  </a:lnTo>
                  <a:lnTo>
                    <a:pt x="19775" y="106452"/>
                  </a:lnTo>
                  <a:lnTo>
                    <a:pt x="15237" y="132963"/>
                  </a:lnTo>
                  <a:lnTo>
                    <a:pt x="0" y="140260"/>
                  </a:lnTo>
                  <a:lnTo>
                    <a:pt x="31851" y="172122"/>
                  </a:lnTo>
                  <a:lnTo>
                    <a:pt x="167686" y="36241"/>
                  </a:lnTo>
                  <a:lnTo>
                    <a:pt x="131458" y="0"/>
                  </a:lnTo>
                  <a:lnTo>
                    <a:pt x="118896" y="60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48"/>
            <p:cNvSpPr/>
            <p:nvPr/>
          </p:nvSpPr>
          <p:spPr>
            <a:xfrm>
              <a:off x="6228883" y="2548881"/>
              <a:ext cx="167929" cy="172365"/>
            </a:xfrm>
            <a:custGeom>
              <a:avLst/>
              <a:gdLst/>
              <a:ahLst/>
              <a:cxnLst/>
              <a:rect l="l" t="t" r="r" b="b"/>
              <a:pathLst>
                <a:path w="167929" h="172365" extrusionOk="0">
                  <a:moveTo>
                    <a:pt x="48953" y="166447"/>
                  </a:moveTo>
                  <a:lnTo>
                    <a:pt x="54059" y="136693"/>
                  </a:lnTo>
                  <a:lnTo>
                    <a:pt x="82182" y="131828"/>
                  </a:lnTo>
                  <a:lnTo>
                    <a:pt x="87044" y="103695"/>
                  </a:lnTo>
                  <a:lnTo>
                    <a:pt x="115168" y="98831"/>
                  </a:lnTo>
                  <a:lnTo>
                    <a:pt x="120030" y="70697"/>
                  </a:lnTo>
                  <a:lnTo>
                    <a:pt x="148154" y="65914"/>
                  </a:lnTo>
                  <a:lnTo>
                    <a:pt x="152693" y="39403"/>
                  </a:lnTo>
                  <a:lnTo>
                    <a:pt x="167929" y="32106"/>
                  </a:lnTo>
                  <a:lnTo>
                    <a:pt x="135835" y="0"/>
                  </a:lnTo>
                  <a:lnTo>
                    <a:pt x="0" y="135882"/>
                  </a:lnTo>
                  <a:lnTo>
                    <a:pt x="36471" y="172366"/>
                  </a:lnTo>
                  <a:lnTo>
                    <a:pt x="48953" y="1664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2" name="Google Shape;962;p48"/>
          <p:cNvGrpSpPr/>
          <p:nvPr/>
        </p:nvGrpSpPr>
        <p:grpSpPr>
          <a:xfrm>
            <a:off x="4769271" y="1676926"/>
            <a:ext cx="340296" cy="340320"/>
            <a:chOff x="5575645" y="2511911"/>
            <a:chExt cx="291849" cy="291870"/>
          </a:xfrm>
        </p:grpSpPr>
        <p:sp>
          <p:nvSpPr>
            <p:cNvPr id="963" name="Google Shape;963;p48"/>
            <p:cNvSpPr/>
            <p:nvPr/>
          </p:nvSpPr>
          <p:spPr>
            <a:xfrm>
              <a:off x="5575645" y="2597688"/>
              <a:ext cx="51869" cy="17187"/>
            </a:xfrm>
            <a:custGeom>
              <a:avLst/>
              <a:gdLst/>
              <a:ahLst/>
              <a:cxnLst/>
              <a:rect l="l" t="t" r="r" b="b"/>
              <a:pathLst>
                <a:path w="51869" h="17187" extrusionOk="0">
                  <a:moveTo>
                    <a:pt x="51870" y="0"/>
                  </a:moveTo>
                  <a:lnTo>
                    <a:pt x="0" y="0"/>
                  </a:lnTo>
                  <a:lnTo>
                    <a:pt x="0" y="17188"/>
                  </a:lnTo>
                  <a:lnTo>
                    <a:pt x="42874" y="17188"/>
                  </a:lnTo>
                  <a:cubicBezTo>
                    <a:pt x="45386" y="11188"/>
                    <a:pt x="48385" y="5513"/>
                    <a:pt x="51870" y="0"/>
                  </a:cubicBezTo>
                  <a:lnTo>
                    <a:pt x="5187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48"/>
            <p:cNvSpPr/>
            <p:nvPr/>
          </p:nvSpPr>
          <p:spPr>
            <a:xfrm>
              <a:off x="5575726" y="2632064"/>
              <a:ext cx="37281" cy="17187"/>
            </a:xfrm>
            <a:custGeom>
              <a:avLst/>
              <a:gdLst/>
              <a:ahLst/>
              <a:cxnLst/>
              <a:rect l="l" t="t" r="r" b="b"/>
              <a:pathLst>
                <a:path w="37281" h="17187" extrusionOk="0">
                  <a:moveTo>
                    <a:pt x="37281" y="0"/>
                  </a:moveTo>
                  <a:lnTo>
                    <a:pt x="0" y="0"/>
                  </a:lnTo>
                  <a:lnTo>
                    <a:pt x="0" y="17188"/>
                  </a:lnTo>
                  <a:lnTo>
                    <a:pt x="34688" y="17188"/>
                  </a:lnTo>
                  <a:cubicBezTo>
                    <a:pt x="35012" y="11432"/>
                    <a:pt x="35985" y="5432"/>
                    <a:pt x="37281" y="0"/>
                  </a:cubicBezTo>
                  <a:lnTo>
                    <a:pt x="37281"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48"/>
            <p:cNvSpPr/>
            <p:nvPr/>
          </p:nvSpPr>
          <p:spPr>
            <a:xfrm>
              <a:off x="5575645" y="2666359"/>
              <a:ext cx="37281" cy="17187"/>
            </a:xfrm>
            <a:custGeom>
              <a:avLst/>
              <a:gdLst/>
              <a:ahLst/>
              <a:cxnLst/>
              <a:rect l="l" t="t" r="r" b="b"/>
              <a:pathLst>
                <a:path w="37281" h="17187" extrusionOk="0">
                  <a:moveTo>
                    <a:pt x="34688" y="0"/>
                  </a:moveTo>
                  <a:lnTo>
                    <a:pt x="0" y="0"/>
                  </a:lnTo>
                  <a:lnTo>
                    <a:pt x="0" y="17188"/>
                  </a:lnTo>
                  <a:lnTo>
                    <a:pt x="37282" y="17188"/>
                  </a:lnTo>
                  <a:cubicBezTo>
                    <a:pt x="36066" y="11837"/>
                    <a:pt x="35093" y="5918"/>
                    <a:pt x="34688" y="0"/>
                  </a:cubicBezTo>
                  <a:lnTo>
                    <a:pt x="3468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48"/>
            <p:cNvSpPr/>
            <p:nvPr/>
          </p:nvSpPr>
          <p:spPr>
            <a:xfrm>
              <a:off x="5575645" y="2563394"/>
              <a:ext cx="86476" cy="17187"/>
            </a:xfrm>
            <a:custGeom>
              <a:avLst/>
              <a:gdLst/>
              <a:ahLst/>
              <a:cxnLst/>
              <a:rect l="l" t="t" r="r" b="b"/>
              <a:pathLst>
                <a:path w="86476" h="17187" extrusionOk="0">
                  <a:moveTo>
                    <a:pt x="86477" y="0"/>
                  </a:moveTo>
                  <a:lnTo>
                    <a:pt x="0" y="0"/>
                  </a:lnTo>
                  <a:lnTo>
                    <a:pt x="0" y="17188"/>
                  </a:lnTo>
                  <a:lnTo>
                    <a:pt x="65405" y="17188"/>
                  </a:lnTo>
                  <a:cubicBezTo>
                    <a:pt x="71727" y="10540"/>
                    <a:pt x="78859" y="4783"/>
                    <a:pt x="86477" y="0"/>
                  </a:cubicBezTo>
                  <a:lnTo>
                    <a:pt x="8647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48"/>
            <p:cNvSpPr/>
            <p:nvPr/>
          </p:nvSpPr>
          <p:spPr>
            <a:xfrm>
              <a:off x="5780937" y="2563394"/>
              <a:ext cx="86476" cy="17187"/>
            </a:xfrm>
            <a:custGeom>
              <a:avLst/>
              <a:gdLst/>
              <a:ahLst/>
              <a:cxnLst/>
              <a:rect l="l" t="t" r="r" b="b"/>
              <a:pathLst>
                <a:path w="86476" h="17187" extrusionOk="0">
                  <a:moveTo>
                    <a:pt x="21072" y="17188"/>
                  </a:moveTo>
                  <a:lnTo>
                    <a:pt x="86477" y="17188"/>
                  </a:lnTo>
                  <a:lnTo>
                    <a:pt x="86477" y="0"/>
                  </a:lnTo>
                  <a:lnTo>
                    <a:pt x="0" y="0"/>
                  </a:lnTo>
                  <a:cubicBezTo>
                    <a:pt x="7699" y="4783"/>
                    <a:pt x="14751" y="10540"/>
                    <a:pt x="21072" y="17188"/>
                  </a:cubicBezTo>
                  <a:lnTo>
                    <a:pt x="21072"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48"/>
            <p:cNvSpPr/>
            <p:nvPr/>
          </p:nvSpPr>
          <p:spPr>
            <a:xfrm>
              <a:off x="5815543" y="2700735"/>
              <a:ext cx="51870" cy="17187"/>
            </a:xfrm>
            <a:custGeom>
              <a:avLst/>
              <a:gdLst/>
              <a:ahLst/>
              <a:cxnLst/>
              <a:rect l="l" t="t" r="r" b="b"/>
              <a:pathLst>
                <a:path w="51870" h="17187" extrusionOk="0">
                  <a:moveTo>
                    <a:pt x="0" y="17188"/>
                  </a:moveTo>
                  <a:lnTo>
                    <a:pt x="51870" y="17188"/>
                  </a:lnTo>
                  <a:lnTo>
                    <a:pt x="51870" y="0"/>
                  </a:lnTo>
                  <a:lnTo>
                    <a:pt x="8997" y="0"/>
                  </a:lnTo>
                  <a:cubicBezTo>
                    <a:pt x="6484" y="5999"/>
                    <a:pt x="3485" y="11756"/>
                    <a:pt x="0" y="17188"/>
                  </a:cubicBez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48"/>
            <p:cNvSpPr/>
            <p:nvPr/>
          </p:nvSpPr>
          <p:spPr>
            <a:xfrm>
              <a:off x="5830132" y="2666359"/>
              <a:ext cx="37281" cy="17187"/>
            </a:xfrm>
            <a:custGeom>
              <a:avLst/>
              <a:gdLst/>
              <a:ahLst/>
              <a:cxnLst/>
              <a:rect l="l" t="t" r="r" b="b"/>
              <a:pathLst>
                <a:path w="37281" h="17187" extrusionOk="0">
                  <a:moveTo>
                    <a:pt x="0" y="17188"/>
                  </a:moveTo>
                  <a:lnTo>
                    <a:pt x="37281" y="17188"/>
                  </a:lnTo>
                  <a:lnTo>
                    <a:pt x="37281" y="0"/>
                  </a:lnTo>
                  <a:lnTo>
                    <a:pt x="2593" y="0"/>
                  </a:lnTo>
                  <a:cubicBezTo>
                    <a:pt x="2188" y="5756"/>
                    <a:pt x="1297" y="11756"/>
                    <a:pt x="0" y="17188"/>
                  </a:cubicBez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48"/>
            <p:cNvSpPr/>
            <p:nvPr/>
          </p:nvSpPr>
          <p:spPr>
            <a:xfrm>
              <a:off x="5830213" y="2632064"/>
              <a:ext cx="37281" cy="17187"/>
            </a:xfrm>
            <a:custGeom>
              <a:avLst/>
              <a:gdLst/>
              <a:ahLst/>
              <a:cxnLst/>
              <a:rect l="l" t="t" r="r" b="b"/>
              <a:pathLst>
                <a:path w="37281" h="17187" extrusionOk="0">
                  <a:moveTo>
                    <a:pt x="2594" y="17188"/>
                  </a:moveTo>
                  <a:lnTo>
                    <a:pt x="37282" y="17188"/>
                  </a:lnTo>
                  <a:lnTo>
                    <a:pt x="37282" y="0"/>
                  </a:lnTo>
                  <a:lnTo>
                    <a:pt x="0" y="0"/>
                  </a:lnTo>
                  <a:cubicBezTo>
                    <a:pt x="1216" y="5432"/>
                    <a:pt x="2107" y="11350"/>
                    <a:pt x="2594" y="17188"/>
                  </a:cubicBezTo>
                  <a:lnTo>
                    <a:pt x="2594"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48"/>
            <p:cNvSpPr/>
            <p:nvPr/>
          </p:nvSpPr>
          <p:spPr>
            <a:xfrm>
              <a:off x="5815543" y="2597688"/>
              <a:ext cx="51870" cy="17187"/>
            </a:xfrm>
            <a:custGeom>
              <a:avLst/>
              <a:gdLst/>
              <a:ahLst/>
              <a:cxnLst/>
              <a:rect l="l" t="t" r="r" b="b"/>
              <a:pathLst>
                <a:path w="51870" h="17187" extrusionOk="0">
                  <a:moveTo>
                    <a:pt x="8997" y="17188"/>
                  </a:moveTo>
                  <a:lnTo>
                    <a:pt x="51870" y="17188"/>
                  </a:lnTo>
                  <a:lnTo>
                    <a:pt x="51870" y="0"/>
                  </a:lnTo>
                  <a:lnTo>
                    <a:pt x="0" y="0"/>
                  </a:lnTo>
                  <a:cubicBezTo>
                    <a:pt x="3485" y="5513"/>
                    <a:pt x="6484" y="11188"/>
                    <a:pt x="8997" y="17188"/>
                  </a:cubicBezTo>
                  <a:lnTo>
                    <a:pt x="8997"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48"/>
            <p:cNvSpPr/>
            <p:nvPr/>
          </p:nvSpPr>
          <p:spPr>
            <a:xfrm>
              <a:off x="5575645" y="2511911"/>
              <a:ext cx="291768" cy="34375"/>
            </a:xfrm>
            <a:custGeom>
              <a:avLst/>
              <a:gdLst/>
              <a:ahLst/>
              <a:cxnLst/>
              <a:rect l="l" t="t" r="r" b="b"/>
              <a:pathLst>
                <a:path w="291768" h="34375" extrusionOk="0">
                  <a:moveTo>
                    <a:pt x="0" y="0"/>
                  </a:moveTo>
                  <a:lnTo>
                    <a:pt x="291769" y="0"/>
                  </a:lnTo>
                  <a:lnTo>
                    <a:pt x="291769" y="34376"/>
                  </a:ln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48"/>
            <p:cNvSpPr/>
            <p:nvPr/>
          </p:nvSpPr>
          <p:spPr>
            <a:xfrm>
              <a:off x="5575645" y="2769406"/>
              <a:ext cx="291768" cy="34375"/>
            </a:xfrm>
            <a:custGeom>
              <a:avLst/>
              <a:gdLst/>
              <a:ahLst/>
              <a:cxnLst/>
              <a:rect l="l" t="t" r="r" b="b"/>
              <a:pathLst>
                <a:path w="291768" h="34375" extrusionOk="0">
                  <a:moveTo>
                    <a:pt x="0" y="34376"/>
                  </a:moveTo>
                  <a:lnTo>
                    <a:pt x="291769" y="34376"/>
                  </a:lnTo>
                  <a:lnTo>
                    <a:pt x="291769" y="0"/>
                  </a:lnTo>
                  <a:cubicBezTo>
                    <a:pt x="283502" y="0"/>
                    <a:pt x="8267" y="0"/>
                    <a:pt x="0" y="0"/>
                  </a:cubicBez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48"/>
            <p:cNvSpPr/>
            <p:nvPr/>
          </p:nvSpPr>
          <p:spPr>
            <a:xfrm>
              <a:off x="5575645" y="2700735"/>
              <a:ext cx="51869" cy="17187"/>
            </a:xfrm>
            <a:custGeom>
              <a:avLst/>
              <a:gdLst/>
              <a:ahLst/>
              <a:cxnLst/>
              <a:rect l="l" t="t" r="r" b="b"/>
              <a:pathLst>
                <a:path w="51869" h="17187" extrusionOk="0">
                  <a:moveTo>
                    <a:pt x="42874" y="0"/>
                  </a:moveTo>
                  <a:lnTo>
                    <a:pt x="0" y="0"/>
                  </a:lnTo>
                  <a:lnTo>
                    <a:pt x="0" y="17188"/>
                  </a:lnTo>
                  <a:lnTo>
                    <a:pt x="51870" y="17188"/>
                  </a:lnTo>
                  <a:cubicBezTo>
                    <a:pt x="48385" y="11756"/>
                    <a:pt x="45386" y="5999"/>
                    <a:pt x="42874" y="0"/>
                  </a:cubicBezTo>
                  <a:lnTo>
                    <a:pt x="4287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48"/>
            <p:cNvSpPr/>
            <p:nvPr/>
          </p:nvSpPr>
          <p:spPr>
            <a:xfrm>
              <a:off x="5575645" y="2735111"/>
              <a:ext cx="86476" cy="17188"/>
            </a:xfrm>
            <a:custGeom>
              <a:avLst/>
              <a:gdLst/>
              <a:ahLst/>
              <a:cxnLst/>
              <a:rect l="l" t="t" r="r" b="b"/>
              <a:pathLst>
                <a:path w="86476" h="17188" extrusionOk="0">
                  <a:moveTo>
                    <a:pt x="65405" y="0"/>
                  </a:moveTo>
                  <a:lnTo>
                    <a:pt x="0" y="0"/>
                  </a:lnTo>
                  <a:lnTo>
                    <a:pt x="0" y="17188"/>
                  </a:lnTo>
                  <a:lnTo>
                    <a:pt x="86477" y="17188"/>
                  </a:lnTo>
                  <a:cubicBezTo>
                    <a:pt x="78859" y="12323"/>
                    <a:pt x="71727" y="6567"/>
                    <a:pt x="65405" y="0"/>
                  </a:cubicBezTo>
                  <a:lnTo>
                    <a:pt x="6540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48"/>
            <p:cNvSpPr/>
            <p:nvPr/>
          </p:nvSpPr>
          <p:spPr>
            <a:xfrm>
              <a:off x="5780937" y="2735030"/>
              <a:ext cx="86476" cy="17187"/>
            </a:xfrm>
            <a:custGeom>
              <a:avLst/>
              <a:gdLst/>
              <a:ahLst/>
              <a:cxnLst/>
              <a:rect l="l" t="t" r="r" b="b"/>
              <a:pathLst>
                <a:path w="86476" h="17187" extrusionOk="0">
                  <a:moveTo>
                    <a:pt x="0" y="17188"/>
                  </a:moveTo>
                  <a:lnTo>
                    <a:pt x="86477" y="17188"/>
                  </a:lnTo>
                  <a:lnTo>
                    <a:pt x="86477" y="0"/>
                  </a:lnTo>
                  <a:lnTo>
                    <a:pt x="21072" y="0"/>
                  </a:lnTo>
                  <a:cubicBezTo>
                    <a:pt x="14751" y="6648"/>
                    <a:pt x="7699" y="12404"/>
                    <a:pt x="0" y="17188"/>
                  </a:cubicBez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48"/>
            <p:cNvSpPr/>
            <p:nvPr/>
          </p:nvSpPr>
          <p:spPr>
            <a:xfrm>
              <a:off x="5700115" y="2600040"/>
              <a:ext cx="21495" cy="28295"/>
            </a:xfrm>
            <a:custGeom>
              <a:avLst/>
              <a:gdLst/>
              <a:ahLst/>
              <a:cxnLst/>
              <a:rect l="l" t="t" r="r" b="b"/>
              <a:pathLst>
                <a:path w="21495" h="28295" extrusionOk="0">
                  <a:moveTo>
                    <a:pt x="3097" y="28295"/>
                  </a:moveTo>
                  <a:cubicBezTo>
                    <a:pt x="11526" y="24323"/>
                    <a:pt x="16308" y="23431"/>
                    <a:pt x="21495" y="23431"/>
                  </a:cubicBezTo>
                  <a:lnTo>
                    <a:pt x="21495" y="0"/>
                  </a:lnTo>
                  <a:lnTo>
                    <a:pt x="14363" y="1216"/>
                  </a:lnTo>
                  <a:cubicBezTo>
                    <a:pt x="2935" y="3081"/>
                    <a:pt x="-3305" y="15485"/>
                    <a:pt x="1801" y="25863"/>
                  </a:cubicBezTo>
                  <a:lnTo>
                    <a:pt x="3097" y="282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48"/>
            <p:cNvSpPr/>
            <p:nvPr/>
          </p:nvSpPr>
          <p:spPr>
            <a:xfrm>
              <a:off x="5663743" y="2657765"/>
              <a:ext cx="28366" cy="21536"/>
            </a:xfrm>
            <a:custGeom>
              <a:avLst/>
              <a:gdLst/>
              <a:ahLst/>
              <a:cxnLst/>
              <a:rect l="l" t="t" r="r" b="b"/>
              <a:pathLst>
                <a:path w="28366" h="21536" extrusionOk="0">
                  <a:moveTo>
                    <a:pt x="25854" y="19701"/>
                  </a:moveTo>
                  <a:lnTo>
                    <a:pt x="28366" y="18404"/>
                  </a:lnTo>
                  <a:cubicBezTo>
                    <a:pt x="25368" y="12080"/>
                    <a:pt x="23504" y="6891"/>
                    <a:pt x="23504" y="0"/>
                  </a:cubicBezTo>
                  <a:lnTo>
                    <a:pt x="0" y="0"/>
                  </a:lnTo>
                  <a:lnTo>
                    <a:pt x="1216" y="7135"/>
                  </a:lnTo>
                  <a:cubicBezTo>
                    <a:pt x="3161" y="18566"/>
                    <a:pt x="15480" y="24890"/>
                    <a:pt x="25854" y="19701"/>
                  </a:cubicBezTo>
                  <a:lnTo>
                    <a:pt x="25854" y="197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48"/>
            <p:cNvSpPr/>
            <p:nvPr/>
          </p:nvSpPr>
          <p:spPr>
            <a:xfrm>
              <a:off x="5704347" y="2640658"/>
              <a:ext cx="34363" cy="34375"/>
            </a:xfrm>
            <a:custGeom>
              <a:avLst/>
              <a:gdLst/>
              <a:ahLst/>
              <a:cxnLst/>
              <a:rect l="l" t="t" r="r" b="b"/>
              <a:pathLst>
                <a:path w="34363" h="34375" extrusionOk="0">
                  <a:moveTo>
                    <a:pt x="34364" y="17188"/>
                  </a:moveTo>
                  <a:cubicBezTo>
                    <a:pt x="34364" y="26674"/>
                    <a:pt x="26664" y="34376"/>
                    <a:pt x="17182" y="34376"/>
                  </a:cubicBezTo>
                  <a:cubicBezTo>
                    <a:pt x="7700" y="34376"/>
                    <a:pt x="0" y="26674"/>
                    <a:pt x="0" y="17188"/>
                  </a:cubicBezTo>
                  <a:cubicBezTo>
                    <a:pt x="0" y="7702"/>
                    <a:pt x="7700" y="0"/>
                    <a:pt x="17182" y="0"/>
                  </a:cubicBezTo>
                  <a:cubicBezTo>
                    <a:pt x="26664" y="0"/>
                    <a:pt x="34364" y="7702"/>
                    <a:pt x="34364" y="17188"/>
                  </a:cubicBezTo>
                  <a:lnTo>
                    <a:pt x="34364"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48"/>
            <p:cNvSpPr/>
            <p:nvPr/>
          </p:nvSpPr>
          <p:spPr>
            <a:xfrm>
              <a:off x="5627109" y="2563313"/>
              <a:ext cx="188839" cy="188904"/>
            </a:xfrm>
            <a:custGeom>
              <a:avLst/>
              <a:gdLst/>
              <a:ahLst/>
              <a:cxnLst/>
              <a:rect l="l" t="t" r="r" b="b"/>
              <a:pathLst>
                <a:path w="188839" h="188904" extrusionOk="0">
                  <a:moveTo>
                    <a:pt x="94420" y="188905"/>
                  </a:moveTo>
                  <a:cubicBezTo>
                    <a:pt x="146452" y="188905"/>
                    <a:pt x="188839" y="146584"/>
                    <a:pt x="188839" y="94453"/>
                  </a:cubicBezTo>
                  <a:cubicBezTo>
                    <a:pt x="188839" y="42402"/>
                    <a:pt x="146533" y="0"/>
                    <a:pt x="94420" y="0"/>
                  </a:cubicBezTo>
                  <a:cubicBezTo>
                    <a:pt x="42307" y="0"/>
                    <a:pt x="0" y="42321"/>
                    <a:pt x="0" y="94453"/>
                  </a:cubicBezTo>
                  <a:cubicBezTo>
                    <a:pt x="81" y="146584"/>
                    <a:pt x="42387" y="188905"/>
                    <a:pt x="94420" y="188905"/>
                  </a:cubicBezTo>
                  <a:lnTo>
                    <a:pt x="94420" y="188905"/>
                  </a:lnTo>
                  <a:close/>
                  <a:moveTo>
                    <a:pt x="59488" y="70211"/>
                  </a:moveTo>
                  <a:cubicBezTo>
                    <a:pt x="49114" y="49537"/>
                    <a:pt x="61757" y="24809"/>
                    <a:pt x="84532" y="20999"/>
                  </a:cubicBezTo>
                  <a:lnTo>
                    <a:pt x="111602" y="16458"/>
                  </a:lnTo>
                  <a:lnTo>
                    <a:pt x="111602" y="63077"/>
                  </a:lnTo>
                  <a:lnTo>
                    <a:pt x="118734" y="59509"/>
                  </a:lnTo>
                  <a:cubicBezTo>
                    <a:pt x="139401" y="49132"/>
                    <a:pt x="164120" y="61779"/>
                    <a:pt x="167929" y="84561"/>
                  </a:cubicBezTo>
                  <a:lnTo>
                    <a:pt x="172468" y="111640"/>
                  </a:lnTo>
                  <a:lnTo>
                    <a:pt x="125866" y="111640"/>
                  </a:lnTo>
                  <a:lnTo>
                    <a:pt x="129432" y="118775"/>
                  </a:lnTo>
                  <a:cubicBezTo>
                    <a:pt x="139806" y="139449"/>
                    <a:pt x="127162" y="164177"/>
                    <a:pt x="104388" y="167988"/>
                  </a:cubicBezTo>
                  <a:lnTo>
                    <a:pt x="77319" y="172528"/>
                  </a:lnTo>
                  <a:lnTo>
                    <a:pt x="77319" y="125910"/>
                  </a:lnTo>
                  <a:lnTo>
                    <a:pt x="70187" y="129477"/>
                  </a:lnTo>
                  <a:cubicBezTo>
                    <a:pt x="49358" y="139855"/>
                    <a:pt x="24719" y="127045"/>
                    <a:pt x="20991" y="104425"/>
                  </a:cubicBezTo>
                  <a:lnTo>
                    <a:pt x="16453" y="77346"/>
                  </a:lnTo>
                  <a:lnTo>
                    <a:pt x="63054" y="77346"/>
                  </a:lnTo>
                  <a:lnTo>
                    <a:pt x="59488" y="702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48"/>
            <p:cNvSpPr/>
            <p:nvPr/>
          </p:nvSpPr>
          <p:spPr>
            <a:xfrm>
              <a:off x="5721529" y="2687195"/>
              <a:ext cx="21495" cy="28376"/>
            </a:xfrm>
            <a:custGeom>
              <a:avLst/>
              <a:gdLst/>
              <a:ahLst/>
              <a:cxnLst/>
              <a:rect l="l" t="t" r="r" b="b"/>
              <a:pathLst>
                <a:path w="21495" h="28376" extrusionOk="0">
                  <a:moveTo>
                    <a:pt x="0" y="28376"/>
                  </a:moveTo>
                  <a:lnTo>
                    <a:pt x="7132" y="27160"/>
                  </a:lnTo>
                  <a:cubicBezTo>
                    <a:pt x="18560" y="25295"/>
                    <a:pt x="24800" y="12891"/>
                    <a:pt x="19694" y="2513"/>
                  </a:cubicBezTo>
                  <a:lnTo>
                    <a:pt x="18398" y="0"/>
                  </a:lnTo>
                  <a:cubicBezTo>
                    <a:pt x="9969" y="3973"/>
                    <a:pt x="5187" y="4864"/>
                    <a:pt x="0" y="4864"/>
                  </a:cubicBezTo>
                  <a:lnTo>
                    <a:pt x="0" y="28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48"/>
            <p:cNvSpPr/>
            <p:nvPr/>
          </p:nvSpPr>
          <p:spPr>
            <a:xfrm>
              <a:off x="5750868" y="2636344"/>
              <a:ext cx="28366" cy="21502"/>
            </a:xfrm>
            <a:custGeom>
              <a:avLst/>
              <a:gdLst/>
              <a:ahLst/>
              <a:cxnLst/>
              <a:rect l="l" t="t" r="r" b="b"/>
              <a:pathLst>
                <a:path w="28366" h="21502" extrusionOk="0">
                  <a:moveTo>
                    <a:pt x="28366" y="21503"/>
                  </a:moveTo>
                  <a:lnTo>
                    <a:pt x="27151" y="14368"/>
                  </a:lnTo>
                  <a:cubicBezTo>
                    <a:pt x="25287" y="2936"/>
                    <a:pt x="12887" y="-3306"/>
                    <a:pt x="2512" y="1801"/>
                  </a:cubicBezTo>
                  <a:lnTo>
                    <a:pt x="0" y="3099"/>
                  </a:lnTo>
                  <a:cubicBezTo>
                    <a:pt x="3971" y="11530"/>
                    <a:pt x="4863" y="16314"/>
                    <a:pt x="4863" y="21503"/>
                  </a:cubicBezTo>
                  <a:lnTo>
                    <a:pt x="28366" y="215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3" name="Google Shape;983;p48"/>
          <p:cNvGrpSpPr/>
          <p:nvPr/>
        </p:nvGrpSpPr>
        <p:grpSpPr>
          <a:xfrm>
            <a:off x="4022715" y="1676831"/>
            <a:ext cx="340296" cy="340415"/>
            <a:chOff x="4935374" y="2511830"/>
            <a:chExt cx="291849" cy="291951"/>
          </a:xfrm>
        </p:grpSpPr>
        <p:sp>
          <p:nvSpPr>
            <p:cNvPr id="984" name="Google Shape;984;p48"/>
            <p:cNvSpPr/>
            <p:nvPr/>
          </p:nvSpPr>
          <p:spPr>
            <a:xfrm>
              <a:off x="4935374" y="2769406"/>
              <a:ext cx="291768" cy="34375"/>
            </a:xfrm>
            <a:custGeom>
              <a:avLst/>
              <a:gdLst/>
              <a:ahLst/>
              <a:cxnLst/>
              <a:rect l="l" t="t" r="r" b="b"/>
              <a:pathLst>
                <a:path w="291768" h="34375" extrusionOk="0">
                  <a:moveTo>
                    <a:pt x="0" y="0"/>
                  </a:moveTo>
                  <a:lnTo>
                    <a:pt x="291769" y="0"/>
                  </a:lnTo>
                  <a:lnTo>
                    <a:pt x="291769" y="34376"/>
                  </a:ln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48"/>
            <p:cNvSpPr/>
            <p:nvPr/>
          </p:nvSpPr>
          <p:spPr>
            <a:xfrm>
              <a:off x="5175759" y="2511830"/>
              <a:ext cx="51464" cy="51482"/>
            </a:xfrm>
            <a:custGeom>
              <a:avLst/>
              <a:gdLst/>
              <a:ahLst/>
              <a:cxnLst/>
              <a:rect l="l" t="t" r="r" b="b"/>
              <a:pathLst>
                <a:path w="51464" h="51482" extrusionOk="0">
                  <a:moveTo>
                    <a:pt x="43603" y="45807"/>
                  </a:moveTo>
                  <a:cubicBezTo>
                    <a:pt x="48628" y="40781"/>
                    <a:pt x="51465" y="34052"/>
                    <a:pt x="51465" y="26836"/>
                  </a:cubicBezTo>
                  <a:cubicBezTo>
                    <a:pt x="51465" y="12080"/>
                    <a:pt x="39470" y="0"/>
                    <a:pt x="24719" y="0"/>
                  </a:cubicBezTo>
                  <a:cubicBezTo>
                    <a:pt x="17587" y="0"/>
                    <a:pt x="10860" y="2757"/>
                    <a:pt x="5754" y="7864"/>
                  </a:cubicBezTo>
                  <a:lnTo>
                    <a:pt x="0" y="13621"/>
                  </a:lnTo>
                  <a:lnTo>
                    <a:pt x="37849" y="51483"/>
                  </a:lnTo>
                  <a:lnTo>
                    <a:pt x="43603" y="458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48"/>
            <p:cNvSpPr/>
            <p:nvPr/>
          </p:nvSpPr>
          <p:spPr>
            <a:xfrm>
              <a:off x="5089849" y="2524721"/>
              <a:ext cx="124487" cy="124531"/>
            </a:xfrm>
            <a:custGeom>
              <a:avLst/>
              <a:gdLst/>
              <a:ahLst/>
              <a:cxnLst/>
              <a:rect l="l" t="t" r="r" b="b"/>
              <a:pathLst>
                <a:path w="124487" h="124531" extrusionOk="0">
                  <a:moveTo>
                    <a:pt x="63622" y="124531"/>
                  </a:moveTo>
                  <a:lnTo>
                    <a:pt x="94420" y="93723"/>
                  </a:lnTo>
                  <a:lnTo>
                    <a:pt x="71159" y="70454"/>
                  </a:lnTo>
                  <a:lnTo>
                    <a:pt x="83316" y="58293"/>
                  </a:lnTo>
                  <a:lnTo>
                    <a:pt x="106577" y="81562"/>
                  </a:lnTo>
                  <a:lnTo>
                    <a:pt x="124488" y="63644"/>
                  </a:lnTo>
                  <a:lnTo>
                    <a:pt x="60866" y="0"/>
                  </a:lnTo>
                  <a:lnTo>
                    <a:pt x="25773" y="35106"/>
                  </a:lnTo>
                  <a:lnTo>
                    <a:pt x="49033" y="58374"/>
                  </a:lnTo>
                  <a:lnTo>
                    <a:pt x="36876" y="70535"/>
                  </a:lnTo>
                  <a:lnTo>
                    <a:pt x="13616" y="47267"/>
                  </a:lnTo>
                  <a:lnTo>
                    <a:pt x="0" y="60887"/>
                  </a:lnTo>
                  <a:cubicBezTo>
                    <a:pt x="8024" y="68833"/>
                    <a:pt x="54382" y="115208"/>
                    <a:pt x="63622" y="124531"/>
                  </a:cubicBezTo>
                  <a:lnTo>
                    <a:pt x="63622" y="124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48"/>
            <p:cNvSpPr/>
            <p:nvPr/>
          </p:nvSpPr>
          <p:spPr>
            <a:xfrm>
              <a:off x="5003940" y="2605715"/>
              <a:ext cx="129513" cy="101262"/>
            </a:xfrm>
            <a:custGeom>
              <a:avLst/>
              <a:gdLst/>
              <a:ahLst/>
              <a:cxnLst/>
              <a:rect l="l" t="t" r="r" b="b"/>
              <a:pathLst>
                <a:path w="129513" h="101262" extrusionOk="0">
                  <a:moveTo>
                    <a:pt x="53653" y="95020"/>
                  </a:moveTo>
                  <a:lnTo>
                    <a:pt x="60137" y="95020"/>
                  </a:lnTo>
                  <a:cubicBezTo>
                    <a:pt x="69619" y="95020"/>
                    <a:pt x="78616" y="97290"/>
                    <a:pt x="86720" y="101263"/>
                  </a:cubicBezTo>
                  <a:lnTo>
                    <a:pt x="129513" y="47753"/>
                  </a:lnTo>
                  <a:lnTo>
                    <a:pt x="81776" y="0"/>
                  </a:lnTo>
                  <a:lnTo>
                    <a:pt x="0" y="69238"/>
                  </a:lnTo>
                  <a:lnTo>
                    <a:pt x="27880" y="69238"/>
                  </a:lnTo>
                  <a:lnTo>
                    <a:pt x="53653" y="950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48"/>
            <p:cNvSpPr/>
            <p:nvPr/>
          </p:nvSpPr>
          <p:spPr>
            <a:xfrm>
              <a:off x="4952556" y="2692141"/>
              <a:ext cx="153584" cy="60076"/>
            </a:xfrm>
            <a:custGeom>
              <a:avLst/>
              <a:gdLst/>
              <a:ahLst/>
              <a:cxnLst/>
              <a:rect l="l" t="t" r="r" b="b"/>
              <a:pathLst>
                <a:path w="153584" h="60076" extrusionOk="0">
                  <a:moveTo>
                    <a:pt x="111602" y="25782"/>
                  </a:moveTo>
                  <a:lnTo>
                    <a:pt x="97986" y="25782"/>
                  </a:lnTo>
                  <a:lnTo>
                    <a:pt x="72213" y="0"/>
                  </a:lnTo>
                  <a:lnTo>
                    <a:pt x="0" y="0"/>
                  </a:lnTo>
                  <a:lnTo>
                    <a:pt x="0" y="60077"/>
                  </a:lnTo>
                  <a:lnTo>
                    <a:pt x="153584" y="60077"/>
                  </a:lnTo>
                  <a:cubicBezTo>
                    <a:pt x="149613" y="40538"/>
                    <a:pt x="132269" y="25782"/>
                    <a:pt x="111602" y="25782"/>
                  </a:cubicBezTo>
                  <a:lnTo>
                    <a:pt x="111602"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9" name="Google Shape;989;p48"/>
          <p:cNvGrpSpPr/>
          <p:nvPr/>
        </p:nvGrpSpPr>
        <p:grpSpPr>
          <a:xfrm>
            <a:off x="3295060" y="1676926"/>
            <a:ext cx="340296" cy="340320"/>
            <a:chOff x="4311313" y="2511911"/>
            <a:chExt cx="291849" cy="291870"/>
          </a:xfrm>
        </p:grpSpPr>
        <p:sp>
          <p:nvSpPr>
            <p:cNvPr id="990" name="Google Shape;990;p48"/>
            <p:cNvSpPr/>
            <p:nvPr/>
          </p:nvSpPr>
          <p:spPr>
            <a:xfrm>
              <a:off x="4311313" y="2657846"/>
              <a:ext cx="25772" cy="103046"/>
            </a:xfrm>
            <a:custGeom>
              <a:avLst/>
              <a:gdLst/>
              <a:ahLst/>
              <a:cxnLst/>
              <a:rect l="l" t="t" r="r" b="b"/>
              <a:pathLst>
                <a:path w="25772" h="103046" extrusionOk="0">
                  <a:moveTo>
                    <a:pt x="0" y="0"/>
                  </a:moveTo>
                  <a:lnTo>
                    <a:pt x="25773" y="0"/>
                  </a:lnTo>
                  <a:lnTo>
                    <a:pt x="25773" y="103046"/>
                  </a:lnTo>
                  <a:lnTo>
                    <a:pt x="0" y="1030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48"/>
            <p:cNvSpPr/>
            <p:nvPr/>
          </p:nvSpPr>
          <p:spPr>
            <a:xfrm>
              <a:off x="4354267" y="2614957"/>
              <a:ext cx="60055" cy="188824"/>
            </a:xfrm>
            <a:custGeom>
              <a:avLst/>
              <a:gdLst/>
              <a:ahLst/>
              <a:cxnLst/>
              <a:rect l="l" t="t" r="r" b="b"/>
              <a:pathLst>
                <a:path w="60055" h="188824" extrusionOk="0">
                  <a:moveTo>
                    <a:pt x="0" y="42889"/>
                  </a:moveTo>
                  <a:lnTo>
                    <a:pt x="0" y="145935"/>
                  </a:lnTo>
                  <a:cubicBezTo>
                    <a:pt x="0" y="169609"/>
                    <a:pt x="19289" y="188824"/>
                    <a:pt x="42874" y="188824"/>
                  </a:cubicBezTo>
                  <a:lnTo>
                    <a:pt x="60056" y="188824"/>
                  </a:lnTo>
                  <a:lnTo>
                    <a:pt x="60056" y="0"/>
                  </a:lnTo>
                  <a:lnTo>
                    <a:pt x="42874" y="0"/>
                  </a:lnTo>
                  <a:cubicBezTo>
                    <a:pt x="19208" y="-81"/>
                    <a:pt x="0" y="19215"/>
                    <a:pt x="0" y="42889"/>
                  </a:cubicBezTo>
                  <a:lnTo>
                    <a:pt x="0"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48"/>
            <p:cNvSpPr/>
            <p:nvPr/>
          </p:nvSpPr>
          <p:spPr>
            <a:xfrm>
              <a:off x="4431505" y="2614876"/>
              <a:ext cx="51464" cy="23430"/>
            </a:xfrm>
            <a:custGeom>
              <a:avLst/>
              <a:gdLst/>
              <a:ahLst/>
              <a:cxnLst/>
              <a:rect l="l" t="t" r="r" b="b"/>
              <a:pathLst>
                <a:path w="51464" h="23430" extrusionOk="0">
                  <a:moveTo>
                    <a:pt x="0" y="0"/>
                  </a:moveTo>
                  <a:lnTo>
                    <a:pt x="51465" y="0"/>
                  </a:lnTo>
                  <a:lnTo>
                    <a:pt x="51465" y="23431"/>
                  </a:lnTo>
                  <a:lnTo>
                    <a:pt x="0" y="23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48"/>
            <p:cNvSpPr/>
            <p:nvPr/>
          </p:nvSpPr>
          <p:spPr>
            <a:xfrm>
              <a:off x="4431505" y="2655495"/>
              <a:ext cx="51464" cy="23430"/>
            </a:xfrm>
            <a:custGeom>
              <a:avLst/>
              <a:gdLst/>
              <a:ahLst/>
              <a:cxnLst/>
              <a:rect l="l" t="t" r="r" b="b"/>
              <a:pathLst>
                <a:path w="51464" h="23430" extrusionOk="0">
                  <a:moveTo>
                    <a:pt x="0" y="0"/>
                  </a:moveTo>
                  <a:lnTo>
                    <a:pt x="51465" y="0"/>
                  </a:lnTo>
                  <a:lnTo>
                    <a:pt x="51465" y="23431"/>
                  </a:lnTo>
                  <a:lnTo>
                    <a:pt x="0" y="23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48"/>
            <p:cNvSpPr/>
            <p:nvPr/>
          </p:nvSpPr>
          <p:spPr>
            <a:xfrm>
              <a:off x="4431505" y="2696195"/>
              <a:ext cx="51464" cy="23430"/>
            </a:xfrm>
            <a:custGeom>
              <a:avLst/>
              <a:gdLst/>
              <a:ahLst/>
              <a:cxnLst/>
              <a:rect l="l" t="t" r="r" b="b"/>
              <a:pathLst>
                <a:path w="51464" h="23430" extrusionOk="0">
                  <a:moveTo>
                    <a:pt x="0" y="0"/>
                  </a:moveTo>
                  <a:lnTo>
                    <a:pt x="51465" y="0"/>
                  </a:lnTo>
                  <a:lnTo>
                    <a:pt x="51465" y="23431"/>
                  </a:lnTo>
                  <a:lnTo>
                    <a:pt x="0" y="23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48"/>
            <p:cNvSpPr/>
            <p:nvPr/>
          </p:nvSpPr>
          <p:spPr>
            <a:xfrm>
              <a:off x="4431505" y="2736813"/>
              <a:ext cx="51464" cy="23430"/>
            </a:xfrm>
            <a:custGeom>
              <a:avLst/>
              <a:gdLst/>
              <a:ahLst/>
              <a:cxnLst/>
              <a:rect l="l" t="t" r="r" b="b"/>
              <a:pathLst>
                <a:path w="51464" h="23430" extrusionOk="0">
                  <a:moveTo>
                    <a:pt x="0" y="0"/>
                  </a:moveTo>
                  <a:lnTo>
                    <a:pt x="51465" y="0"/>
                  </a:lnTo>
                  <a:lnTo>
                    <a:pt x="51465" y="23431"/>
                  </a:lnTo>
                  <a:lnTo>
                    <a:pt x="0" y="23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48"/>
            <p:cNvSpPr/>
            <p:nvPr/>
          </p:nvSpPr>
          <p:spPr>
            <a:xfrm>
              <a:off x="4431505" y="2777432"/>
              <a:ext cx="51464" cy="26349"/>
            </a:xfrm>
            <a:custGeom>
              <a:avLst/>
              <a:gdLst/>
              <a:ahLst/>
              <a:cxnLst/>
              <a:rect l="l" t="t" r="r" b="b"/>
              <a:pathLst>
                <a:path w="51464" h="26349" extrusionOk="0">
                  <a:moveTo>
                    <a:pt x="0" y="0"/>
                  </a:moveTo>
                  <a:lnTo>
                    <a:pt x="51465" y="0"/>
                  </a:lnTo>
                  <a:lnTo>
                    <a:pt x="51465" y="26349"/>
                  </a:lnTo>
                  <a:lnTo>
                    <a:pt x="0" y="2634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48"/>
            <p:cNvSpPr/>
            <p:nvPr/>
          </p:nvSpPr>
          <p:spPr>
            <a:xfrm>
              <a:off x="4500152" y="2616011"/>
              <a:ext cx="25772" cy="186716"/>
            </a:xfrm>
            <a:custGeom>
              <a:avLst/>
              <a:gdLst/>
              <a:ahLst/>
              <a:cxnLst/>
              <a:rect l="l" t="t" r="r" b="b"/>
              <a:pathLst>
                <a:path w="25772" h="186716" extrusionOk="0">
                  <a:moveTo>
                    <a:pt x="0" y="0"/>
                  </a:moveTo>
                  <a:lnTo>
                    <a:pt x="0" y="186716"/>
                  </a:lnTo>
                  <a:cubicBezTo>
                    <a:pt x="14751" y="182906"/>
                    <a:pt x="25773" y="169447"/>
                    <a:pt x="25773" y="153475"/>
                  </a:cubicBezTo>
                  <a:lnTo>
                    <a:pt x="25773" y="33322"/>
                  </a:lnTo>
                  <a:cubicBezTo>
                    <a:pt x="25692" y="17269"/>
                    <a:pt x="14751" y="3811"/>
                    <a:pt x="0"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48"/>
            <p:cNvSpPr/>
            <p:nvPr/>
          </p:nvSpPr>
          <p:spPr>
            <a:xfrm>
              <a:off x="4362858" y="2529018"/>
              <a:ext cx="17181" cy="42888"/>
            </a:xfrm>
            <a:custGeom>
              <a:avLst/>
              <a:gdLst/>
              <a:ahLst/>
              <a:cxnLst/>
              <a:rect l="l" t="t" r="r" b="b"/>
              <a:pathLst>
                <a:path w="17181" h="42888" extrusionOk="0">
                  <a:moveTo>
                    <a:pt x="0" y="0"/>
                  </a:moveTo>
                  <a:lnTo>
                    <a:pt x="17182" y="0"/>
                  </a:lnTo>
                  <a:lnTo>
                    <a:pt x="17182" y="42889"/>
                  </a:lnTo>
                  <a:lnTo>
                    <a:pt x="0"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48"/>
            <p:cNvSpPr/>
            <p:nvPr/>
          </p:nvSpPr>
          <p:spPr>
            <a:xfrm>
              <a:off x="4311313" y="2511911"/>
              <a:ext cx="34363" cy="77264"/>
            </a:xfrm>
            <a:custGeom>
              <a:avLst/>
              <a:gdLst/>
              <a:ahLst/>
              <a:cxnLst/>
              <a:rect l="l" t="t" r="r" b="b"/>
              <a:pathLst>
                <a:path w="34363" h="77264" extrusionOk="0">
                  <a:moveTo>
                    <a:pt x="0" y="0"/>
                  </a:moveTo>
                  <a:lnTo>
                    <a:pt x="34364" y="0"/>
                  </a:lnTo>
                  <a:lnTo>
                    <a:pt x="34364" y="77265"/>
                  </a:lnTo>
                  <a:lnTo>
                    <a:pt x="0" y="772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48"/>
            <p:cNvSpPr/>
            <p:nvPr/>
          </p:nvSpPr>
          <p:spPr>
            <a:xfrm>
              <a:off x="4448606" y="2529018"/>
              <a:ext cx="17181" cy="42888"/>
            </a:xfrm>
            <a:custGeom>
              <a:avLst/>
              <a:gdLst/>
              <a:ahLst/>
              <a:cxnLst/>
              <a:rect l="l" t="t" r="r" b="b"/>
              <a:pathLst>
                <a:path w="17181" h="42888" extrusionOk="0">
                  <a:moveTo>
                    <a:pt x="0" y="0"/>
                  </a:moveTo>
                  <a:lnTo>
                    <a:pt x="17182" y="0"/>
                  </a:lnTo>
                  <a:lnTo>
                    <a:pt x="17182" y="42889"/>
                  </a:lnTo>
                  <a:lnTo>
                    <a:pt x="0"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48"/>
            <p:cNvSpPr/>
            <p:nvPr/>
          </p:nvSpPr>
          <p:spPr>
            <a:xfrm>
              <a:off x="4397141" y="2511911"/>
              <a:ext cx="34363" cy="77264"/>
            </a:xfrm>
            <a:custGeom>
              <a:avLst/>
              <a:gdLst/>
              <a:ahLst/>
              <a:cxnLst/>
              <a:rect l="l" t="t" r="r" b="b"/>
              <a:pathLst>
                <a:path w="34363" h="77264" extrusionOk="0">
                  <a:moveTo>
                    <a:pt x="0" y="0"/>
                  </a:moveTo>
                  <a:lnTo>
                    <a:pt x="34364" y="0"/>
                  </a:lnTo>
                  <a:lnTo>
                    <a:pt x="34364" y="77265"/>
                  </a:lnTo>
                  <a:lnTo>
                    <a:pt x="0" y="772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48"/>
            <p:cNvSpPr/>
            <p:nvPr/>
          </p:nvSpPr>
          <p:spPr>
            <a:xfrm>
              <a:off x="4534435" y="2529018"/>
              <a:ext cx="17181" cy="42888"/>
            </a:xfrm>
            <a:custGeom>
              <a:avLst/>
              <a:gdLst/>
              <a:ahLst/>
              <a:cxnLst/>
              <a:rect l="l" t="t" r="r" b="b"/>
              <a:pathLst>
                <a:path w="17181" h="42888" extrusionOk="0">
                  <a:moveTo>
                    <a:pt x="0" y="0"/>
                  </a:moveTo>
                  <a:lnTo>
                    <a:pt x="17182" y="0"/>
                  </a:lnTo>
                  <a:lnTo>
                    <a:pt x="17182" y="42889"/>
                  </a:lnTo>
                  <a:lnTo>
                    <a:pt x="0"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48"/>
            <p:cNvSpPr/>
            <p:nvPr/>
          </p:nvSpPr>
          <p:spPr>
            <a:xfrm>
              <a:off x="4482970" y="2511911"/>
              <a:ext cx="34363" cy="77264"/>
            </a:xfrm>
            <a:custGeom>
              <a:avLst/>
              <a:gdLst/>
              <a:ahLst/>
              <a:cxnLst/>
              <a:rect l="l" t="t" r="r" b="b"/>
              <a:pathLst>
                <a:path w="34363" h="77264" extrusionOk="0">
                  <a:moveTo>
                    <a:pt x="0" y="0"/>
                  </a:moveTo>
                  <a:lnTo>
                    <a:pt x="34364" y="0"/>
                  </a:lnTo>
                  <a:lnTo>
                    <a:pt x="34364" y="77265"/>
                  </a:lnTo>
                  <a:lnTo>
                    <a:pt x="0" y="772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48"/>
            <p:cNvSpPr/>
            <p:nvPr/>
          </p:nvSpPr>
          <p:spPr>
            <a:xfrm>
              <a:off x="4543026" y="2511911"/>
              <a:ext cx="60136" cy="265034"/>
            </a:xfrm>
            <a:custGeom>
              <a:avLst/>
              <a:gdLst/>
              <a:ahLst/>
              <a:cxnLst/>
              <a:rect l="l" t="t" r="r" b="b"/>
              <a:pathLst>
                <a:path w="60136" h="265034" extrusionOk="0">
                  <a:moveTo>
                    <a:pt x="25773" y="0"/>
                  </a:moveTo>
                  <a:lnTo>
                    <a:pt x="25773" y="77265"/>
                  </a:lnTo>
                  <a:lnTo>
                    <a:pt x="42955" y="77265"/>
                  </a:lnTo>
                  <a:lnTo>
                    <a:pt x="42955" y="171717"/>
                  </a:lnTo>
                  <a:lnTo>
                    <a:pt x="25773" y="171717"/>
                  </a:lnTo>
                  <a:lnTo>
                    <a:pt x="25773" y="163123"/>
                  </a:lnTo>
                  <a:cubicBezTo>
                    <a:pt x="25773" y="147151"/>
                    <a:pt x="14831" y="133693"/>
                    <a:pt x="0" y="129882"/>
                  </a:cubicBezTo>
                  <a:lnTo>
                    <a:pt x="0" y="265035"/>
                  </a:lnTo>
                  <a:cubicBezTo>
                    <a:pt x="14751" y="261224"/>
                    <a:pt x="25773" y="247765"/>
                    <a:pt x="25773" y="231794"/>
                  </a:cubicBezTo>
                  <a:lnTo>
                    <a:pt x="25773" y="223200"/>
                  </a:lnTo>
                  <a:lnTo>
                    <a:pt x="60137" y="223200"/>
                  </a:lnTo>
                  <a:cubicBezTo>
                    <a:pt x="60137" y="213471"/>
                    <a:pt x="60137" y="69481"/>
                    <a:pt x="60137" y="60077"/>
                  </a:cubicBezTo>
                  <a:lnTo>
                    <a:pt x="60137" y="0"/>
                  </a:lnTo>
                  <a:lnTo>
                    <a:pt x="2577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5" name="Google Shape;1005;p48"/>
          <p:cNvGrpSpPr/>
          <p:nvPr/>
        </p:nvGrpSpPr>
        <p:grpSpPr>
          <a:xfrm>
            <a:off x="2559371" y="1676926"/>
            <a:ext cx="340390" cy="340226"/>
            <a:chOff x="3680362" y="2511911"/>
            <a:chExt cx="291930" cy="291789"/>
          </a:xfrm>
        </p:grpSpPr>
        <p:grpSp>
          <p:nvGrpSpPr>
            <p:cNvPr id="1006" name="Google Shape;1006;p48"/>
            <p:cNvGrpSpPr/>
            <p:nvPr/>
          </p:nvGrpSpPr>
          <p:grpSpPr>
            <a:xfrm>
              <a:off x="3680362" y="2597770"/>
              <a:ext cx="291930" cy="205930"/>
              <a:chOff x="3680362" y="2597770"/>
              <a:chExt cx="291930" cy="205930"/>
            </a:xfrm>
          </p:grpSpPr>
          <p:sp>
            <p:nvSpPr>
              <p:cNvPr id="1007" name="Google Shape;1007;p48"/>
              <p:cNvSpPr/>
              <p:nvPr/>
            </p:nvSpPr>
            <p:spPr>
              <a:xfrm>
                <a:off x="3783535" y="2657846"/>
                <a:ext cx="85747" cy="85777"/>
              </a:xfrm>
              <a:custGeom>
                <a:avLst/>
                <a:gdLst/>
                <a:ahLst/>
                <a:cxnLst/>
                <a:rect l="l" t="t" r="r" b="b"/>
                <a:pathLst>
                  <a:path w="85747" h="85777" extrusionOk="0">
                    <a:moveTo>
                      <a:pt x="85748" y="42889"/>
                    </a:moveTo>
                    <a:cubicBezTo>
                      <a:pt x="85748" y="66563"/>
                      <a:pt x="66539" y="85777"/>
                      <a:pt x="42874" y="85777"/>
                    </a:cubicBezTo>
                    <a:cubicBezTo>
                      <a:pt x="19208" y="85777"/>
                      <a:pt x="0" y="66563"/>
                      <a:pt x="0" y="42889"/>
                    </a:cubicBezTo>
                    <a:cubicBezTo>
                      <a:pt x="0" y="19215"/>
                      <a:pt x="19208" y="0"/>
                      <a:pt x="42874" y="0"/>
                    </a:cubicBezTo>
                    <a:cubicBezTo>
                      <a:pt x="66539" y="0"/>
                      <a:pt x="85748" y="19215"/>
                      <a:pt x="85748" y="42889"/>
                    </a:cubicBezTo>
                    <a:lnTo>
                      <a:pt x="85748"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48"/>
              <p:cNvSpPr/>
              <p:nvPr/>
            </p:nvSpPr>
            <p:spPr>
              <a:xfrm>
                <a:off x="3680362" y="2597770"/>
                <a:ext cx="291930" cy="205930"/>
              </a:xfrm>
              <a:custGeom>
                <a:avLst/>
                <a:gdLst/>
                <a:ahLst/>
                <a:cxnLst/>
                <a:rect l="l" t="t" r="r" b="b"/>
                <a:pathLst>
                  <a:path w="291930" h="205930" extrusionOk="0">
                    <a:moveTo>
                      <a:pt x="238926" y="51483"/>
                    </a:moveTo>
                    <a:cubicBezTo>
                      <a:pt x="236657" y="51564"/>
                      <a:pt x="234712" y="50510"/>
                      <a:pt x="233496" y="48645"/>
                    </a:cubicBezTo>
                    <a:cubicBezTo>
                      <a:pt x="215099" y="19053"/>
                      <a:pt x="182518" y="0"/>
                      <a:pt x="145966" y="0"/>
                    </a:cubicBezTo>
                    <a:cubicBezTo>
                      <a:pt x="109494" y="0"/>
                      <a:pt x="76833" y="19134"/>
                      <a:pt x="58435" y="48645"/>
                    </a:cubicBezTo>
                    <a:cubicBezTo>
                      <a:pt x="57300" y="50510"/>
                      <a:pt x="55274" y="51564"/>
                      <a:pt x="53005" y="51483"/>
                    </a:cubicBezTo>
                    <a:cubicBezTo>
                      <a:pt x="24071" y="50591"/>
                      <a:pt x="0" y="73941"/>
                      <a:pt x="0" y="102965"/>
                    </a:cubicBezTo>
                    <a:cubicBezTo>
                      <a:pt x="0" y="131990"/>
                      <a:pt x="24071" y="155340"/>
                      <a:pt x="53005" y="154448"/>
                    </a:cubicBezTo>
                    <a:cubicBezTo>
                      <a:pt x="55274" y="154367"/>
                      <a:pt x="57219" y="155421"/>
                      <a:pt x="58435" y="157286"/>
                    </a:cubicBezTo>
                    <a:cubicBezTo>
                      <a:pt x="67512" y="171879"/>
                      <a:pt x="80236" y="184122"/>
                      <a:pt x="95149" y="192553"/>
                    </a:cubicBezTo>
                    <a:cubicBezTo>
                      <a:pt x="126514" y="210390"/>
                      <a:pt x="165336" y="210390"/>
                      <a:pt x="196782" y="192553"/>
                    </a:cubicBezTo>
                    <a:cubicBezTo>
                      <a:pt x="211695" y="184041"/>
                      <a:pt x="224419" y="171879"/>
                      <a:pt x="233496" y="157286"/>
                    </a:cubicBezTo>
                    <a:cubicBezTo>
                      <a:pt x="234631" y="155421"/>
                      <a:pt x="236657" y="154367"/>
                      <a:pt x="238926" y="154448"/>
                    </a:cubicBezTo>
                    <a:cubicBezTo>
                      <a:pt x="267860" y="155340"/>
                      <a:pt x="291931" y="131990"/>
                      <a:pt x="291931" y="102965"/>
                    </a:cubicBezTo>
                    <a:cubicBezTo>
                      <a:pt x="291931" y="73941"/>
                      <a:pt x="267779" y="50591"/>
                      <a:pt x="238926" y="51483"/>
                    </a:cubicBezTo>
                    <a:lnTo>
                      <a:pt x="238926" y="51483"/>
                    </a:lnTo>
                    <a:close/>
                    <a:moveTo>
                      <a:pt x="60218" y="111559"/>
                    </a:moveTo>
                    <a:lnTo>
                      <a:pt x="43036" y="111559"/>
                    </a:lnTo>
                    <a:lnTo>
                      <a:pt x="43036" y="94372"/>
                    </a:lnTo>
                    <a:lnTo>
                      <a:pt x="60218" y="94372"/>
                    </a:lnTo>
                    <a:lnTo>
                      <a:pt x="60218" y="111559"/>
                    </a:lnTo>
                    <a:close/>
                    <a:moveTo>
                      <a:pt x="146046" y="163042"/>
                    </a:moveTo>
                    <a:cubicBezTo>
                      <a:pt x="112898" y="163042"/>
                      <a:pt x="85991" y="136125"/>
                      <a:pt x="85991" y="102965"/>
                    </a:cubicBezTo>
                    <a:cubicBezTo>
                      <a:pt x="85991" y="69806"/>
                      <a:pt x="112898" y="42889"/>
                      <a:pt x="146046" y="42889"/>
                    </a:cubicBezTo>
                    <a:cubicBezTo>
                      <a:pt x="179195" y="42889"/>
                      <a:pt x="206102" y="69806"/>
                      <a:pt x="206102" y="102965"/>
                    </a:cubicBezTo>
                    <a:cubicBezTo>
                      <a:pt x="206102" y="136125"/>
                      <a:pt x="179114" y="163042"/>
                      <a:pt x="146046" y="163042"/>
                    </a:cubicBezTo>
                    <a:lnTo>
                      <a:pt x="146046" y="163042"/>
                    </a:lnTo>
                    <a:close/>
                    <a:moveTo>
                      <a:pt x="248976" y="111559"/>
                    </a:moveTo>
                    <a:lnTo>
                      <a:pt x="231794" y="111559"/>
                    </a:lnTo>
                    <a:lnTo>
                      <a:pt x="231794" y="94372"/>
                    </a:lnTo>
                    <a:lnTo>
                      <a:pt x="248976" y="94372"/>
                    </a:lnTo>
                    <a:lnTo>
                      <a:pt x="248976" y="11155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9" name="Google Shape;1009;p48"/>
            <p:cNvSpPr/>
            <p:nvPr/>
          </p:nvSpPr>
          <p:spPr>
            <a:xfrm>
              <a:off x="3886465" y="2511911"/>
              <a:ext cx="85747" cy="85777"/>
            </a:xfrm>
            <a:custGeom>
              <a:avLst/>
              <a:gdLst/>
              <a:ahLst/>
              <a:cxnLst/>
              <a:rect l="l" t="t" r="r" b="b"/>
              <a:pathLst>
                <a:path w="85747" h="85777" extrusionOk="0">
                  <a:moveTo>
                    <a:pt x="42874" y="85777"/>
                  </a:moveTo>
                  <a:cubicBezTo>
                    <a:pt x="66540" y="85777"/>
                    <a:pt x="85748" y="66482"/>
                    <a:pt x="85748" y="42889"/>
                  </a:cubicBezTo>
                  <a:cubicBezTo>
                    <a:pt x="85748" y="19215"/>
                    <a:pt x="66540" y="0"/>
                    <a:pt x="42874" y="0"/>
                  </a:cubicBezTo>
                  <a:cubicBezTo>
                    <a:pt x="19208" y="0"/>
                    <a:pt x="0" y="19215"/>
                    <a:pt x="0" y="42889"/>
                  </a:cubicBezTo>
                  <a:cubicBezTo>
                    <a:pt x="0" y="66563"/>
                    <a:pt x="19208" y="85777"/>
                    <a:pt x="42874" y="85777"/>
                  </a:cubicBezTo>
                  <a:lnTo>
                    <a:pt x="42874" y="85777"/>
                  </a:lnTo>
                  <a:close/>
                  <a:moveTo>
                    <a:pt x="42874" y="17107"/>
                  </a:moveTo>
                  <a:cubicBezTo>
                    <a:pt x="57057" y="17107"/>
                    <a:pt x="68647" y="28619"/>
                    <a:pt x="68647" y="42889"/>
                  </a:cubicBezTo>
                  <a:cubicBezTo>
                    <a:pt x="68647" y="57077"/>
                    <a:pt x="57138" y="68671"/>
                    <a:pt x="42874" y="68671"/>
                  </a:cubicBezTo>
                  <a:cubicBezTo>
                    <a:pt x="28691" y="68671"/>
                    <a:pt x="17101" y="57158"/>
                    <a:pt x="17101" y="42889"/>
                  </a:cubicBezTo>
                  <a:cubicBezTo>
                    <a:pt x="17182" y="28701"/>
                    <a:pt x="28691" y="17107"/>
                    <a:pt x="42874" y="17107"/>
                  </a:cubicBezTo>
                  <a:lnTo>
                    <a:pt x="42874" y="17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48"/>
            <p:cNvSpPr/>
            <p:nvPr/>
          </p:nvSpPr>
          <p:spPr>
            <a:xfrm>
              <a:off x="3697706" y="2511911"/>
              <a:ext cx="51464" cy="111559"/>
            </a:xfrm>
            <a:custGeom>
              <a:avLst/>
              <a:gdLst/>
              <a:ahLst/>
              <a:cxnLst/>
              <a:rect l="l" t="t" r="r" b="b"/>
              <a:pathLst>
                <a:path w="51464" h="111559" extrusionOk="0">
                  <a:moveTo>
                    <a:pt x="17101" y="111559"/>
                  </a:moveTo>
                  <a:lnTo>
                    <a:pt x="34283" y="111559"/>
                  </a:lnTo>
                  <a:lnTo>
                    <a:pt x="34283" y="51483"/>
                  </a:lnTo>
                  <a:lnTo>
                    <a:pt x="51465" y="51483"/>
                  </a:lnTo>
                  <a:lnTo>
                    <a:pt x="51465" y="0"/>
                  </a:lnTo>
                  <a:lnTo>
                    <a:pt x="0" y="0"/>
                  </a:lnTo>
                  <a:lnTo>
                    <a:pt x="0" y="51483"/>
                  </a:lnTo>
                  <a:lnTo>
                    <a:pt x="17182" y="51483"/>
                  </a:lnTo>
                  <a:lnTo>
                    <a:pt x="17182" y="11155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1" name="Google Shape;1011;p48"/>
          <p:cNvGrpSpPr/>
          <p:nvPr/>
        </p:nvGrpSpPr>
        <p:grpSpPr>
          <a:xfrm>
            <a:off x="1830298" y="1676926"/>
            <a:ext cx="340297" cy="340320"/>
            <a:chOff x="3055085" y="2511911"/>
            <a:chExt cx="291850" cy="291870"/>
          </a:xfrm>
        </p:grpSpPr>
        <p:sp>
          <p:nvSpPr>
            <p:cNvPr id="1012" name="Google Shape;1012;p48"/>
            <p:cNvSpPr/>
            <p:nvPr/>
          </p:nvSpPr>
          <p:spPr>
            <a:xfrm>
              <a:off x="3115141" y="2631010"/>
              <a:ext cx="51464" cy="44996"/>
            </a:xfrm>
            <a:custGeom>
              <a:avLst/>
              <a:gdLst/>
              <a:ahLst/>
              <a:cxnLst/>
              <a:rect l="l" t="t" r="r" b="b"/>
              <a:pathLst>
                <a:path w="51464" h="44996" extrusionOk="0">
                  <a:moveTo>
                    <a:pt x="0" y="20593"/>
                  </a:moveTo>
                  <a:lnTo>
                    <a:pt x="0" y="44997"/>
                  </a:lnTo>
                  <a:lnTo>
                    <a:pt x="51465" y="24404"/>
                  </a:lnTo>
                  <a:lnTo>
                    <a:pt x="51465" y="0"/>
                  </a:lnTo>
                  <a:lnTo>
                    <a:pt x="0" y="205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48"/>
            <p:cNvSpPr/>
            <p:nvPr/>
          </p:nvSpPr>
          <p:spPr>
            <a:xfrm>
              <a:off x="3115141" y="2759758"/>
              <a:ext cx="51464" cy="44023"/>
            </a:xfrm>
            <a:custGeom>
              <a:avLst/>
              <a:gdLst/>
              <a:ahLst/>
              <a:cxnLst/>
              <a:rect l="l" t="t" r="r" b="b"/>
              <a:pathLst>
                <a:path w="51464" h="44023" extrusionOk="0">
                  <a:moveTo>
                    <a:pt x="0" y="30403"/>
                  </a:moveTo>
                  <a:lnTo>
                    <a:pt x="13616" y="44024"/>
                  </a:lnTo>
                  <a:lnTo>
                    <a:pt x="37849" y="44024"/>
                  </a:lnTo>
                  <a:lnTo>
                    <a:pt x="51465" y="30403"/>
                  </a:lnTo>
                  <a:lnTo>
                    <a:pt x="51465" y="0"/>
                  </a:lnTo>
                  <a:lnTo>
                    <a:pt x="0" y="20593"/>
                  </a:lnTo>
                  <a:lnTo>
                    <a:pt x="0" y="304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48"/>
            <p:cNvSpPr/>
            <p:nvPr/>
          </p:nvSpPr>
          <p:spPr>
            <a:xfrm>
              <a:off x="3115141" y="2716869"/>
              <a:ext cx="51464" cy="44996"/>
            </a:xfrm>
            <a:custGeom>
              <a:avLst/>
              <a:gdLst/>
              <a:ahLst/>
              <a:cxnLst/>
              <a:rect l="l" t="t" r="r" b="b"/>
              <a:pathLst>
                <a:path w="51464" h="44996" extrusionOk="0">
                  <a:moveTo>
                    <a:pt x="0" y="44997"/>
                  </a:moveTo>
                  <a:lnTo>
                    <a:pt x="51465" y="24404"/>
                  </a:lnTo>
                  <a:lnTo>
                    <a:pt x="51465" y="0"/>
                  </a:lnTo>
                  <a:lnTo>
                    <a:pt x="0" y="20593"/>
                  </a:lnTo>
                  <a:lnTo>
                    <a:pt x="0" y="449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48"/>
            <p:cNvSpPr/>
            <p:nvPr/>
          </p:nvSpPr>
          <p:spPr>
            <a:xfrm>
              <a:off x="3115222" y="2589176"/>
              <a:ext cx="51464" cy="43942"/>
            </a:xfrm>
            <a:custGeom>
              <a:avLst/>
              <a:gdLst/>
              <a:ahLst/>
              <a:cxnLst/>
              <a:rect l="l" t="t" r="r" b="b"/>
              <a:pathLst>
                <a:path w="51464" h="43942" extrusionOk="0">
                  <a:moveTo>
                    <a:pt x="51465" y="0"/>
                  </a:moveTo>
                  <a:lnTo>
                    <a:pt x="0" y="0"/>
                  </a:lnTo>
                  <a:lnTo>
                    <a:pt x="0" y="43943"/>
                  </a:lnTo>
                  <a:lnTo>
                    <a:pt x="51465" y="23350"/>
                  </a:lnTo>
                  <a:lnTo>
                    <a:pt x="5146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48"/>
            <p:cNvSpPr/>
            <p:nvPr/>
          </p:nvSpPr>
          <p:spPr>
            <a:xfrm>
              <a:off x="3115141" y="2673980"/>
              <a:ext cx="51464" cy="44996"/>
            </a:xfrm>
            <a:custGeom>
              <a:avLst/>
              <a:gdLst/>
              <a:ahLst/>
              <a:cxnLst/>
              <a:rect l="l" t="t" r="r" b="b"/>
              <a:pathLst>
                <a:path w="51464" h="44996" extrusionOk="0">
                  <a:moveTo>
                    <a:pt x="0" y="44997"/>
                  </a:moveTo>
                  <a:lnTo>
                    <a:pt x="51465" y="24404"/>
                  </a:lnTo>
                  <a:lnTo>
                    <a:pt x="51465" y="0"/>
                  </a:lnTo>
                  <a:lnTo>
                    <a:pt x="0" y="20593"/>
                  </a:lnTo>
                  <a:lnTo>
                    <a:pt x="0" y="449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48"/>
            <p:cNvSpPr/>
            <p:nvPr/>
          </p:nvSpPr>
          <p:spPr>
            <a:xfrm>
              <a:off x="3094798" y="2633118"/>
              <a:ext cx="20342" cy="24079"/>
            </a:xfrm>
            <a:custGeom>
              <a:avLst/>
              <a:gdLst/>
              <a:ahLst/>
              <a:cxnLst/>
              <a:rect l="l" t="t" r="r" b="b"/>
              <a:pathLst>
                <a:path w="20342" h="24079" extrusionOk="0">
                  <a:moveTo>
                    <a:pt x="0" y="8108"/>
                  </a:moveTo>
                  <a:lnTo>
                    <a:pt x="6403" y="24079"/>
                  </a:lnTo>
                  <a:lnTo>
                    <a:pt x="20343" y="18485"/>
                  </a:lnTo>
                  <a:lnTo>
                    <a:pt x="20343" y="0"/>
                  </a:lnTo>
                  <a:lnTo>
                    <a:pt x="0" y="81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48"/>
            <p:cNvSpPr/>
            <p:nvPr/>
          </p:nvSpPr>
          <p:spPr>
            <a:xfrm>
              <a:off x="3166687" y="2606931"/>
              <a:ext cx="20342" cy="24079"/>
            </a:xfrm>
            <a:custGeom>
              <a:avLst/>
              <a:gdLst/>
              <a:ahLst/>
              <a:cxnLst/>
              <a:rect l="l" t="t" r="r" b="b"/>
              <a:pathLst>
                <a:path w="20342" h="24079" extrusionOk="0">
                  <a:moveTo>
                    <a:pt x="20343" y="15972"/>
                  </a:moveTo>
                  <a:lnTo>
                    <a:pt x="13940" y="0"/>
                  </a:lnTo>
                  <a:lnTo>
                    <a:pt x="0" y="5594"/>
                  </a:lnTo>
                  <a:lnTo>
                    <a:pt x="0" y="24079"/>
                  </a:lnTo>
                  <a:lnTo>
                    <a:pt x="20343" y="159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48"/>
            <p:cNvSpPr/>
            <p:nvPr/>
          </p:nvSpPr>
          <p:spPr>
            <a:xfrm>
              <a:off x="3094798" y="2676088"/>
              <a:ext cx="20342" cy="24079"/>
            </a:xfrm>
            <a:custGeom>
              <a:avLst/>
              <a:gdLst/>
              <a:ahLst/>
              <a:cxnLst/>
              <a:rect l="l" t="t" r="r" b="b"/>
              <a:pathLst>
                <a:path w="20342" h="24079" extrusionOk="0">
                  <a:moveTo>
                    <a:pt x="0" y="8108"/>
                  </a:moveTo>
                  <a:lnTo>
                    <a:pt x="6403" y="24079"/>
                  </a:lnTo>
                  <a:lnTo>
                    <a:pt x="20343" y="18485"/>
                  </a:lnTo>
                  <a:lnTo>
                    <a:pt x="20343" y="0"/>
                  </a:lnTo>
                  <a:lnTo>
                    <a:pt x="0" y="81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48"/>
            <p:cNvSpPr/>
            <p:nvPr/>
          </p:nvSpPr>
          <p:spPr>
            <a:xfrm>
              <a:off x="3166687" y="2649820"/>
              <a:ext cx="20342" cy="24079"/>
            </a:xfrm>
            <a:custGeom>
              <a:avLst/>
              <a:gdLst/>
              <a:ahLst/>
              <a:cxnLst/>
              <a:rect l="l" t="t" r="r" b="b"/>
              <a:pathLst>
                <a:path w="20342" h="24079" extrusionOk="0">
                  <a:moveTo>
                    <a:pt x="20343" y="15972"/>
                  </a:moveTo>
                  <a:lnTo>
                    <a:pt x="13940" y="0"/>
                  </a:lnTo>
                  <a:lnTo>
                    <a:pt x="0" y="5594"/>
                  </a:lnTo>
                  <a:lnTo>
                    <a:pt x="0" y="24079"/>
                  </a:lnTo>
                  <a:lnTo>
                    <a:pt x="20343" y="159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48"/>
            <p:cNvSpPr/>
            <p:nvPr/>
          </p:nvSpPr>
          <p:spPr>
            <a:xfrm>
              <a:off x="3094798" y="2718977"/>
              <a:ext cx="20342" cy="24079"/>
            </a:xfrm>
            <a:custGeom>
              <a:avLst/>
              <a:gdLst/>
              <a:ahLst/>
              <a:cxnLst/>
              <a:rect l="l" t="t" r="r" b="b"/>
              <a:pathLst>
                <a:path w="20342" h="24079" extrusionOk="0">
                  <a:moveTo>
                    <a:pt x="0" y="8108"/>
                  </a:moveTo>
                  <a:lnTo>
                    <a:pt x="6403" y="24079"/>
                  </a:lnTo>
                  <a:lnTo>
                    <a:pt x="20343" y="18485"/>
                  </a:lnTo>
                  <a:lnTo>
                    <a:pt x="20343" y="0"/>
                  </a:lnTo>
                  <a:lnTo>
                    <a:pt x="0" y="81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48"/>
            <p:cNvSpPr/>
            <p:nvPr/>
          </p:nvSpPr>
          <p:spPr>
            <a:xfrm>
              <a:off x="3166687" y="2692709"/>
              <a:ext cx="20342" cy="24079"/>
            </a:xfrm>
            <a:custGeom>
              <a:avLst/>
              <a:gdLst/>
              <a:ahLst/>
              <a:cxnLst/>
              <a:rect l="l" t="t" r="r" b="b"/>
              <a:pathLst>
                <a:path w="20342" h="24079" extrusionOk="0">
                  <a:moveTo>
                    <a:pt x="20343" y="15972"/>
                  </a:moveTo>
                  <a:lnTo>
                    <a:pt x="13940" y="0"/>
                  </a:lnTo>
                  <a:lnTo>
                    <a:pt x="0" y="5594"/>
                  </a:lnTo>
                  <a:lnTo>
                    <a:pt x="0" y="24079"/>
                  </a:lnTo>
                  <a:lnTo>
                    <a:pt x="20343" y="159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48"/>
            <p:cNvSpPr/>
            <p:nvPr/>
          </p:nvSpPr>
          <p:spPr>
            <a:xfrm>
              <a:off x="3166687" y="2735678"/>
              <a:ext cx="20342" cy="24079"/>
            </a:xfrm>
            <a:custGeom>
              <a:avLst/>
              <a:gdLst/>
              <a:ahLst/>
              <a:cxnLst/>
              <a:rect l="l" t="t" r="r" b="b"/>
              <a:pathLst>
                <a:path w="20342" h="24079" extrusionOk="0">
                  <a:moveTo>
                    <a:pt x="20343" y="15972"/>
                  </a:moveTo>
                  <a:lnTo>
                    <a:pt x="13940" y="0"/>
                  </a:lnTo>
                  <a:lnTo>
                    <a:pt x="0" y="5594"/>
                  </a:lnTo>
                  <a:lnTo>
                    <a:pt x="0" y="24079"/>
                  </a:lnTo>
                  <a:lnTo>
                    <a:pt x="20343" y="159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48"/>
            <p:cNvSpPr/>
            <p:nvPr/>
          </p:nvSpPr>
          <p:spPr>
            <a:xfrm>
              <a:off x="3094798" y="2761947"/>
              <a:ext cx="20342" cy="24079"/>
            </a:xfrm>
            <a:custGeom>
              <a:avLst/>
              <a:gdLst/>
              <a:ahLst/>
              <a:cxnLst/>
              <a:rect l="l" t="t" r="r" b="b"/>
              <a:pathLst>
                <a:path w="20342" h="24079" extrusionOk="0">
                  <a:moveTo>
                    <a:pt x="0" y="8108"/>
                  </a:moveTo>
                  <a:lnTo>
                    <a:pt x="6403" y="24079"/>
                  </a:lnTo>
                  <a:lnTo>
                    <a:pt x="20343" y="18485"/>
                  </a:lnTo>
                  <a:lnTo>
                    <a:pt x="20343" y="0"/>
                  </a:lnTo>
                  <a:lnTo>
                    <a:pt x="0" y="81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48"/>
            <p:cNvSpPr/>
            <p:nvPr/>
          </p:nvSpPr>
          <p:spPr>
            <a:xfrm>
              <a:off x="3226743" y="2683547"/>
              <a:ext cx="120192" cy="120234"/>
            </a:xfrm>
            <a:custGeom>
              <a:avLst/>
              <a:gdLst/>
              <a:ahLst/>
              <a:cxnLst/>
              <a:rect l="l" t="t" r="r" b="b"/>
              <a:pathLst>
                <a:path w="120192" h="120234" extrusionOk="0">
                  <a:moveTo>
                    <a:pt x="85829" y="0"/>
                  </a:moveTo>
                  <a:lnTo>
                    <a:pt x="34364" y="0"/>
                  </a:lnTo>
                  <a:cubicBezTo>
                    <a:pt x="20991" y="13377"/>
                    <a:pt x="13454" y="20917"/>
                    <a:pt x="0" y="34376"/>
                  </a:cubicBezTo>
                  <a:lnTo>
                    <a:pt x="0" y="85859"/>
                  </a:lnTo>
                  <a:lnTo>
                    <a:pt x="34364" y="120234"/>
                  </a:lnTo>
                  <a:lnTo>
                    <a:pt x="85829" y="120234"/>
                  </a:lnTo>
                  <a:lnTo>
                    <a:pt x="120193" y="85859"/>
                  </a:lnTo>
                  <a:lnTo>
                    <a:pt x="120193" y="34376"/>
                  </a:lnTo>
                  <a:cubicBezTo>
                    <a:pt x="106739" y="20917"/>
                    <a:pt x="99201" y="13458"/>
                    <a:pt x="85829" y="0"/>
                  </a:cubicBezTo>
                  <a:lnTo>
                    <a:pt x="85829" y="0"/>
                  </a:lnTo>
                  <a:close/>
                  <a:moveTo>
                    <a:pt x="60056" y="85859"/>
                  </a:moveTo>
                  <a:cubicBezTo>
                    <a:pt x="45873" y="85859"/>
                    <a:pt x="34283" y="74346"/>
                    <a:pt x="34283" y="60077"/>
                  </a:cubicBezTo>
                  <a:cubicBezTo>
                    <a:pt x="34283" y="45889"/>
                    <a:pt x="45792" y="34295"/>
                    <a:pt x="60056" y="34295"/>
                  </a:cubicBezTo>
                  <a:cubicBezTo>
                    <a:pt x="74239" y="34295"/>
                    <a:pt x="85829" y="45808"/>
                    <a:pt x="85829" y="60077"/>
                  </a:cubicBezTo>
                  <a:cubicBezTo>
                    <a:pt x="85829" y="74346"/>
                    <a:pt x="74320" y="85859"/>
                    <a:pt x="60056" y="85859"/>
                  </a:cubicBezTo>
                  <a:lnTo>
                    <a:pt x="60056" y="8585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48"/>
            <p:cNvSpPr/>
            <p:nvPr/>
          </p:nvSpPr>
          <p:spPr>
            <a:xfrm>
              <a:off x="3192379" y="2513776"/>
              <a:ext cx="34363" cy="58211"/>
            </a:xfrm>
            <a:custGeom>
              <a:avLst/>
              <a:gdLst/>
              <a:ahLst/>
              <a:cxnLst/>
              <a:rect l="l" t="t" r="r" b="b"/>
              <a:pathLst>
                <a:path w="34363" h="58211" extrusionOk="0">
                  <a:moveTo>
                    <a:pt x="34364" y="8594"/>
                  </a:moveTo>
                  <a:lnTo>
                    <a:pt x="0" y="0"/>
                  </a:lnTo>
                  <a:lnTo>
                    <a:pt x="0" y="58212"/>
                  </a:lnTo>
                  <a:lnTo>
                    <a:pt x="34364" y="58212"/>
                  </a:lnTo>
                  <a:lnTo>
                    <a:pt x="34364" y="8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48"/>
            <p:cNvSpPr/>
            <p:nvPr/>
          </p:nvSpPr>
          <p:spPr>
            <a:xfrm>
              <a:off x="3106631" y="2511911"/>
              <a:ext cx="68646" cy="61941"/>
            </a:xfrm>
            <a:custGeom>
              <a:avLst/>
              <a:gdLst/>
              <a:ahLst/>
              <a:cxnLst/>
              <a:rect l="l" t="t" r="r" b="b"/>
              <a:pathLst>
                <a:path w="68646" h="61941" extrusionOk="0">
                  <a:moveTo>
                    <a:pt x="0" y="0"/>
                  </a:moveTo>
                  <a:lnTo>
                    <a:pt x="68647" y="0"/>
                  </a:lnTo>
                  <a:lnTo>
                    <a:pt x="68647" y="61941"/>
                  </a:lnTo>
                  <a:lnTo>
                    <a:pt x="0" y="619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48"/>
            <p:cNvSpPr/>
            <p:nvPr/>
          </p:nvSpPr>
          <p:spPr>
            <a:xfrm>
              <a:off x="3055085" y="2513776"/>
              <a:ext cx="34363" cy="58211"/>
            </a:xfrm>
            <a:custGeom>
              <a:avLst/>
              <a:gdLst/>
              <a:ahLst/>
              <a:cxnLst/>
              <a:rect l="l" t="t" r="r" b="b"/>
              <a:pathLst>
                <a:path w="34363" h="58211" extrusionOk="0">
                  <a:moveTo>
                    <a:pt x="0" y="58212"/>
                  </a:moveTo>
                  <a:lnTo>
                    <a:pt x="34364" y="58212"/>
                  </a:lnTo>
                  <a:lnTo>
                    <a:pt x="34364" y="0"/>
                  </a:lnTo>
                  <a:lnTo>
                    <a:pt x="0" y="8594"/>
                  </a:lnTo>
                  <a:lnTo>
                    <a:pt x="0" y="582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34" name="Google Shape;1034;p49"/>
          <p:cNvSpPr txBox="1">
            <a:spLocks noGrp="1"/>
          </p:cNvSpPr>
          <p:nvPr>
            <p:ph type="body" idx="1"/>
          </p:nvPr>
        </p:nvSpPr>
        <p:spPr>
          <a:xfrm>
            <a:off x="720000" y="1203200"/>
            <a:ext cx="7704000" cy="19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0"/>
              </a:spcBef>
              <a:spcAft>
                <a:spcPts val="0"/>
              </a:spcAft>
              <a:buNone/>
            </a:pPr>
            <a:r>
              <a:rPr lang="en"/>
              <a:t>Photos</a:t>
            </a:r>
            <a:endParaRPr/>
          </a:p>
          <a:p>
            <a:pPr marL="457200" lvl="0" indent="-304800" algn="l" rtl="0">
              <a:spcBef>
                <a:spcPts val="0"/>
              </a:spcBef>
              <a:spcAft>
                <a:spcPts val="0"/>
              </a:spcAft>
              <a:buSzPts val="1200"/>
              <a:buChar char="●"/>
            </a:pPr>
            <a:r>
              <a:rPr lang="en" u="sng">
                <a:solidFill>
                  <a:schemeClr val="hlink"/>
                </a:solidFill>
                <a:hlinkClick r:id="rId3"/>
              </a:rPr>
              <a:t>Man driving his elegant car for taxi services</a:t>
            </a:r>
            <a:endParaRPr/>
          </a:p>
          <a:p>
            <a:pPr marL="457200" lvl="0" indent="-304800" algn="l" rtl="0">
              <a:spcBef>
                <a:spcPts val="0"/>
              </a:spcBef>
              <a:spcAft>
                <a:spcPts val="0"/>
              </a:spcAft>
              <a:buSzPts val="1200"/>
              <a:buChar char="●"/>
            </a:pPr>
            <a:r>
              <a:rPr lang="en" u="sng">
                <a:solidFill>
                  <a:schemeClr val="hlink"/>
                </a:solidFill>
                <a:hlinkClick r:id="rId4"/>
              </a:rPr>
              <a:t>Close up man in the car driving</a:t>
            </a:r>
            <a:endParaRPr/>
          </a:p>
          <a:p>
            <a:pPr marL="457200" lvl="0" indent="-304800" algn="l" rtl="0">
              <a:spcBef>
                <a:spcPts val="0"/>
              </a:spcBef>
              <a:spcAft>
                <a:spcPts val="0"/>
              </a:spcAft>
              <a:buSzPts val="1200"/>
              <a:buChar char="●"/>
            </a:pPr>
            <a:r>
              <a:rPr lang="en" u="sng">
                <a:solidFill>
                  <a:schemeClr val="hlink"/>
                </a:solidFill>
                <a:hlinkClick r:id="rId5"/>
              </a:rPr>
              <a:t>Medium shot woman working as driver</a:t>
            </a:r>
            <a:endParaRPr/>
          </a:p>
          <a:p>
            <a:pPr marL="0" lvl="0" indent="0" algn="l" rtl="0">
              <a:spcBef>
                <a:spcPts val="0"/>
              </a:spcBef>
              <a:spcAft>
                <a:spcPts val="0"/>
              </a:spcAft>
              <a:buNone/>
            </a:pPr>
            <a:r>
              <a:rPr lang="en"/>
              <a:t>Vectors</a:t>
            </a:r>
            <a:endParaRPr/>
          </a:p>
          <a:p>
            <a:pPr marL="457200" lvl="0" indent="-317500" algn="l" rtl="0">
              <a:spcBef>
                <a:spcPts val="0"/>
              </a:spcBef>
              <a:spcAft>
                <a:spcPts val="0"/>
              </a:spcAft>
              <a:buClr>
                <a:schemeClr val="dk1"/>
              </a:buClr>
              <a:buSzPts val="1400"/>
              <a:buChar char="●"/>
            </a:pPr>
            <a:r>
              <a:rPr lang="en" u="sng">
                <a:hlinkClick r:id="rId6"/>
              </a:rPr>
              <a:t>Geometric background</a:t>
            </a:r>
            <a:endParaRPr/>
          </a:p>
          <a:p>
            <a:pPr marL="0" lvl="0" indent="0" algn="l" rtl="0">
              <a:spcBef>
                <a:spcPts val="0"/>
              </a:spcBef>
              <a:spcAft>
                <a:spcPts val="0"/>
              </a:spcAft>
              <a:buNone/>
            </a:pPr>
            <a:endParaRPr/>
          </a:p>
        </p:txBody>
      </p:sp>
      <p:grpSp>
        <p:nvGrpSpPr>
          <p:cNvPr id="1035" name="Google Shape;1035;p49"/>
          <p:cNvGrpSpPr/>
          <p:nvPr/>
        </p:nvGrpSpPr>
        <p:grpSpPr>
          <a:xfrm>
            <a:off x="3992597" y="3510303"/>
            <a:ext cx="1147404" cy="994722"/>
            <a:chOff x="5185458" y="2996183"/>
            <a:chExt cx="1347826" cy="1168337"/>
          </a:xfrm>
        </p:grpSpPr>
        <p:sp>
          <p:nvSpPr>
            <p:cNvPr id="1036" name="Google Shape;1036;p49"/>
            <p:cNvSpPr/>
            <p:nvPr/>
          </p:nvSpPr>
          <p:spPr>
            <a:xfrm>
              <a:off x="5185458" y="2996183"/>
              <a:ext cx="687474" cy="1168336"/>
            </a:xfrm>
            <a:custGeom>
              <a:avLst/>
              <a:gdLst/>
              <a:ahLst/>
              <a:cxnLst/>
              <a:rect l="l" t="t" r="r" b="b"/>
              <a:pathLst>
                <a:path w="687474" h="1168336" extrusionOk="0">
                  <a:moveTo>
                    <a:pt x="673866" y="0"/>
                  </a:moveTo>
                  <a:lnTo>
                    <a:pt x="0" y="1168337"/>
                  </a:lnTo>
                  <a:lnTo>
                    <a:pt x="27122" y="1168337"/>
                  </a:lnTo>
                  <a:lnTo>
                    <a:pt x="687474" y="236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49"/>
            <p:cNvSpPr/>
            <p:nvPr/>
          </p:nvSpPr>
          <p:spPr>
            <a:xfrm>
              <a:off x="5242937" y="3046095"/>
              <a:ext cx="658734" cy="1118425"/>
            </a:xfrm>
            <a:custGeom>
              <a:avLst/>
              <a:gdLst/>
              <a:ahLst/>
              <a:cxnLst/>
              <a:rect l="l" t="t" r="r" b="b"/>
              <a:pathLst>
                <a:path w="658734" h="1118425" extrusionOk="0">
                  <a:moveTo>
                    <a:pt x="645126" y="0"/>
                  </a:moveTo>
                  <a:lnTo>
                    <a:pt x="0" y="1118426"/>
                  </a:lnTo>
                  <a:lnTo>
                    <a:pt x="27122" y="1118426"/>
                  </a:lnTo>
                  <a:lnTo>
                    <a:pt x="658734"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49"/>
            <p:cNvSpPr/>
            <p:nvPr/>
          </p:nvSpPr>
          <p:spPr>
            <a:xfrm>
              <a:off x="5300417" y="3095910"/>
              <a:ext cx="629994" cy="1068609"/>
            </a:xfrm>
            <a:custGeom>
              <a:avLst/>
              <a:gdLst/>
              <a:ahLst/>
              <a:cxnLst/>
              <a:rect l="l" t="t" r="r" b="b"/>
              <a:pathLst>
                <a:path w="629994" h="1068609" extrusionOk="0">
                  <a:moveTo>
                    <a:pt x="616386" y="0"/>
                  </a:moveTo>
                  <a:lnTo>
                    <a:pt x="0" y="1068610"/>
                  </a:lnTo>
                  <a:lnTo>
                    <a:pt x="27122" y="1068610"/>
                  </a:lnTo>
                  <a:lnTo>
                    <a:pt x="629995" y="236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49"/>
            <p:cNvSpPr/>
            <p:nvPr/>
          </p:nvSpPr>
          <p:spPr>
            <a:xfrm>
              <a:off x="5357992" y="3145821"/>
              <a:ext cx="601159" cy="1018698"/>
            </a:xfrm>
            <a:custGeom>
              <a:avLst/>
              <a:gdLst/>
              <a:ahLst/>
              <a:cxnLst/>
              <a:rect l="l" t="t" r="r" b="b"/>
              <a:pathLst>
                <a:path w="601159" h="1018698" extrusionOk="0">
                  <a:moveTo>
                    <a:pt x="587646" y="0"/>
                  </a:moveTo>
                  <a:lnTo>
                    <a:pt x="0" y="1018699"/>
                  </a:lnTo>
                  <a:lnTo>
                    <a:pt x="27122" y="1018699"/>
                  </a:lnTo>
                  <a:lnTo>
                    <a:pt x="601159"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49"/>
            <p:cNvSpPr/>
            <p:nvPr/>
          </p:nvSpPr>
          <p:spPr>
            <a:xfrm>
              <a:off x="5415472" y="3195637"/>
              <a:ext cx="572514" cy="968883"/>
            </a:xfrm>
            <a:custGeom>
              <a:avLst/>
              <a:gdLst/>
              <a:ahLst/>
              <a:cxnLst/>
              <a:rect l="l" t="t" r="r" b="b"/>
              <a:pathLst>
                <a:path w="572514" h="968883" extrusionOk="0">
                  <a:moveTo>
                    <a:pt x="558906" y="0"/>
                  </a:moveTo>
                  <a:lnTo>
                    <a:pt x="0" y="968883"/>
                  </a:lnTo>
                  <a:lnTo>
                    <a:pt x="27122" y="968883"/>
                  </a:lnTo>
                  <a:lnTo>
                    <a:pt x="572515"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49"/>
            <p:cNvSpPr/>
            <p:nvPr/>
          </p:nvSpPr>
          <p:spPr>
            <a:xfrm>
              <a:off x="5473047" y="3245548"/>
              <a:ext cx="543679" cy="918971"/>
            </a:xfrm>
            <a:custGeom>
              <a:avLst/>
              <a:gdLst/>
              <a:ahLst/>
              <a:cxnLst/>
              <a:rect l="l" t="t" r="r" b="b"/>
              <a:pathLst>
                <a:path w="543679" h="918971" extrusionOk="0">
                  <a:moveTo>
                    <a:pt x="530071" y="0"/>
                  </a:moveTo>
                  <a:lnTo>
                    <a:pt x="0" y="918972"/>
                  </a:lnTo>
                  <a:lnTo>
                    <a:pt x="27122" y="918972"/>
                  </a:lnTo>
                  <a:lnTo>
                    <a:pt x="543680"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49"/>
            <p:cNvSpPr/>
            <p:nvPr/>
          </p:nvSpPr>
          <p:spPr>
            <a:xfrm>
              <a:off x="5530527" y="3295459"/>
              <a:ext cx="514939" cy="869061"/>
            </a:xfrm>
            <a:custGeom>
              <a:avLst/>
              <a:gdLst/>
              <a:ahLst/>
              <a:cxnLst/>
              <a:rect l="l" t="t" r="r" b="b"/>
              <a:pathLst>
                <a:path w="514939" h="869061" extrusionOk="0">
                  <a:moveTo>
                    <a:pt x="501331" y="0"/>
                  </a:moveTo>
                  <a:lnTo>
                    <a:pt x="0" y="869061"/>
                  </a:lnTo>
                  <a:lnTo>
                    <a:pt x="27217" y="869061"/>
                  </a:lnTo>
                  <a:lnTo>
                    <a:pt x="514940"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49"/>
            <p:cNvSpPr/>
            <p:nvPr/>
          </p:nvSpPr>
          <p:spPr>
            <a:xfrm>
              <a:off x="5588102" y="3345275"/>
              <a:ext cx="486104" cy="819245"/>
            </a:xfrm>
            <a:custGeom>
              <a:avLst/>
              <a:gdLst/>
              <a:ahLst/>
              <a:cxnLst/>
              <a:rect l="l" t="t" r="r" b="b"/>
              <a:pathLst>
                <a:path w="486104" h="819245" extrusionOk="0">
                  <a:moveTo>
                    <a:pt x="472591" y="0"/>
                  </a:moveTo>
                  <a:lnTo>
                    <a:pt x="0" y="819245"/>
                  </a:lnTo>
                  <a:lnTo>
                    <a:pt x="27122" y="819245"/>
                  </a:lnTo>
                  <a:lnTo>
                    <a:pt x="486104"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49"/>
            <p:cNvSpPr/>
            <p:nvPr/>
          </p:nvSpPr>
          <p:spPr>
            <a:xfrm>
              <a:off x="5645582" y="3395091"/>
              <a:ext cx="457364" cy="769429"/>
            </a:xfrm>
            <a:custGeom>
              <a:avLst/>
              <a:gdLst/>
              <a:ahLst/>
              <a:cxnLst/>
              <a:rect l="l" t="t" r="r" b="b"/>
              <a:pathLst>
                <a:path w="457364" h="769429" extrusionOk="0">
                  <a:moveTo>
                    <a:pt x="443851" y="0"/>
                  </a:moveTo>
                  <a:lnTo>
                    <a:pt x="0" y="769430"/>
                  </a:lnTo>
                  <a:lnTo>
                    <a:pt x="27217" y="769430"/>
                  </a:lnTo>
                  <a:lnTo>
                    <a:pt x="457365"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49"/>
            <p:cNvSpPr/>
            <p:nvPr/>
          </p:nvSpPr>
          <p:spPr>
            <a:xfrm>
              <a:off x="5703062" y="3445001"/>
              <a:ext cx="428720" cy="719518"/>
            </a:xfrm>
            <a:custGeom>
              <a:avLst/>
              <a:gdLst/>
              <a:ahLst/>
              <a:cxnLst/>
              <a:rect l="l" t="t" r="r" b="b"/>
              <a:pathLst>
                <a:path w="428720" h="719518" extrusionOk="0">
                  <a:moveTo>
                    <a:pt x="415111" y="0"/>
                  </a:moveTo>
                  <a:lnTo>
                    <a:pt x="0" y="719519"/>
                  </a:lnTo>
                  <a:lnTo>
                    <a:pt x="27217" y="719519"/>
                  </a:lnTo>
                  <a:lnTo>
                    <a:pt x="428720"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49"/>
            <p:cNvSpPr/>
            <p:nvPr/>
          </p:nvSpPr>
          <p:spPr>
            <a:xfrm>
              <a:off x="5760637" y="3494913"/>
              <a:ext cx="399884" cy="669607"/>
            </a:xfrm>
            <a:custGeom>
              <a:avLst/>
              <a:gdLst/>
              <a:ahLst/>
              <a:cxnLst/>
              <a:rect l="l" t="t" r="r" b="b"/>
              <a:pathLst>
                <a:path w="399884" h="669607" extrusionOk="0">
                  <a:moveTo>
                    <a:pt x="386276" y="0"/>
                  </a:moveTo>
                  <a:lnTo>
                    <a:pt x="0" y="669607"/>
                  </a:lnTo>
                  <a:lnTo>
                    <a:pt x="27217" y="669607"/>
                  </a:lnTo>
                  <a:lnTo>
                    <a:pt x="399885"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49"/>
            <p:cNvSpPr/>
            <p:nvPr/>
          </p:nvSpPr>
          <p:spPr>
            <a:xfrm>
              <a:off x="5818212" y="3544728"/>
              <a:ext cx="371049" cy="619791"/>
            </a:xfrm>
            <a:custGeom>
              <a:avLst/>
              <a:gdLst/>
              <a:ahLst/>
              <a:cxnLst/>
              <a:rect l="l" t="t" r="r" b="b"/>
              <a:pathLst>
                <a:path w="371049" h="619791" extrusionOk="0">
                  <a:moveTo>
                    <a:pt x="357441" y="0"/>
                  </a:moveTo>
                  <a:lnTo>
                    <a:pt x="0" y="619792"/>
                  </a:lnTo>
                  <a:lnTo>
                    <a:pt x="27122" y="619792"/>
                  </a:lnTo>
                  <a:lnTo>
                    <a:pt x="371050"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49"/>
            <p:cNvSpPr/>
            <p:nvPr/>
          </p:nvSpPr>
          <p:spPr>
            <a:xfrm>
              <a:off x="5875692" y="3594544"/>
              <a:ext cx="342404" cy="569975"/>
            </a:xfrm>
            <a:custGeom>
              <a:avLst/>
              <a:gdLst/>
              <a:ahLst/>
              <a:cxnLst/>
              <a:rect l="l" t="t" r="r" b="b"/>
              <a:pathLst>
                <a:path w="342404" h="569975" extrusionOk="0">
                  <a:moveTo>
                    <a:pt x="328796" y="0"/>
                  </a:moveTo>
                  <a:lnTo>
                    <a:pt x="0" y="569976"/>
                  </a:lnTo>
                  <a:lnTo>
                    <a:pt x="27217" y="569976"/>
                  </a:lnTo>
                  <a:lnTo>
                    <a:pt x="342405" y="236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49"/>
            <p:cNvSpPr/>
            <p:nvPr/>
          </p:nvSpPr>
          <p:spPr>
            <a:xfrm>
              <a:off x="5933267" y="3644455"/>
              <a:ext cx="313569" cy="520065"/>
            </a:xfrm>
            <a:custGeom>
              <a:avLst/>
              <a:gdLst/>
              <a:ahLst/>
              <a:cxnLst/>
              <a:rect l="l" t="t" r="r" b="b"/>
              <a:pathLst>
                <a:path w="313569" h="520065" extrusionOk="0">
                  <a:moveTo>
                    <a:pt x="299961" y="0"/>
                  </a:moveTo>
                  <a:lnTo>
                    <a:pt x="0" y="520065"/>
                  </a:lnTo>
                  <a:lnTo>
                    <a:pt x="27122" y="520065"/>
                  </a:lnTo>
                  <a:lnTo>
                    <a:pt x="313570"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49"/>
            <p:cNvSpPr/>
            <p:nvPr/>
          </p:nvSpPr>
          <p:spPr>
            <a:xfrm>
              <a:off x="5990747" y="3694271"/>
              <a:ext cx="284829" cy="470249"/>
            </a:xfrm>
            <a:custGeom>
              <a:avLst/>
              <a:gdLst/>
              <a:ahLst/>
              <a:cxnLst/>
              <a:rect l="l" t="t" r="r" b="b"/>
              <a:pathLst>
                <a:path w="284829" h="470249" extrusionOk="0">
                  <a:moveTo>
                    <a:pt x="271221" y="0"/>
                  </a:moveTo>
                  <a:lnTo>
                    <a:pt x="0" y="470249"/>
                  </a:lnTo>
                  <a:lnTo>
                    <a:pt x="27122" y="470249"/>
                  </a:lnTo>
                  <a:lnTo>
                    <a:pt x="284830"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49"/>
            <p:cNvSpPr/>
            <p:nvPr/>
          </p:nvSpPr>
          <p:spPr>
            <a:xfrm>
              <a:off x="6048322" y="3744182"/>
              <a:ext cx="255994" cy="420338"/>
            </a:xfrm>
            <a:custGeom>
              <a:avLst/>
              <a:gdLst/>
              <a:ahLst/>
              <a:cxnLst/>
              <a:rect l="l" t="t" r="r" b="b"/>
              <a:pathLst>
                <a:path w="255994" h="420338" extrusionOk="0">
                  <a:moveTo>
                    <a:pt x="242481" y="0"/>
                  </a:moveTo>
                  <a:lnTo>
                    <a:pt x="0" y="420338"/>
                  </a:lnTo>
                  <a:lnTo>
                    <a:pt x="27122" y="420338"/>
                  </a:lnTo>
                  <a:lnTo>
                    <a:pt x="255995"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49"/>
            <p:cNvSpPr/>
            <p:nvPr/>
          </p:nvSpPr>
          <p:spPr>
            <a:xfrm>
              <a:off x="6105802" y="3793998"/>
              <a:ext cx="227350" cy="370522"/>
            </a:xfrm>
            <a:custGeom>
              <a:avLst/>
              <a:gdLst/>
              <a:ahLst/>
              <a:cxnLst/>
              <a:rect l="l" t="t" r="r" b="b"/>
              <a:pathLst>
                <a:path w="227350" h="370522" extrusionOk="0">
                  <a:moveTo>
                    <a:pt x="213741" y="0"/>
                  </a:moveTo>
                  <a:lnTo>
                    <a:pt x="0" y="370522"/>
                  </a:lnTo>
                  <a:lnTo>
                    <a:pt x="27217" y="370522"/>
                  </a:lnTo>
                  <a:lnTo>
                    <a:pt x="227350" y="236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49"/>
            <p:cNvSpPr/>
            <p:nvPr/>
          </p:nvSpPr>
          <p:spPr>
            <a:xfrm>
              <a:off x="6163281" y="3843908"/>
              <a:ext cx="198610" cy="320611"/>
            </a:xfrm>
            <a:custGeom>
              <a:avLst/>
              <a:gdLst/>
              <a:ahLst/>
              <a:cxnLst/>
              <a:rect l="l" t="t" r="r" b="b"/>
              <a:pathLst>
                <a:path w="198610" h="320611" extrusionOk="0">
                  <a:moveTo>
                    <a:pt x="185001" y="0"/>
                  </a:moveTo>
                  <a:lnTo>
                    <a:pt x="0" y="320612"/>
                  </a:lnTo>
                  <a:lnTo>
                    <a:pt x="27217" y="320612"/>
                  </a:lnTo>
                  <a:lnTo>
                    <a:pt x="198610"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49"/>
            <p:cNvSpPr/>
            <p:nvPr/>
          </p:nvSpPr>
          <p:spPr>
            <a:xfrm>
              <a:off x="6220856" y="3893819"/>
              <a:ext cx="169774" cy="270700"/>
            </a:xfrm>
            <a:custGeom>
              <a:avLst/>
              <a:gdLst/>
              <a:ahLst/>
              <a:cxnLst/>
              <a:rect l="l" t="t" r="r" b="b"/>
              <a:pathLst>
                <a:path w="169774" h="270700" extrusionOk="0">
                  <a:moveTo>
                    <a:pt x="156166" y="0"/>
                  </a:moveTo>
                  <a:lnTo>
                    <a:pt x="0" y="270701"/>
                  </a:lnTo>
                  <a:lnTo>
                    <a:pt x="27122" y="270701"/>
                  </a:lnTo>
                  <a:lnTo>
                    <a:pt x="169775" y="234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49"/>
            <p:cNvSpPr/>
            <p:nvPr/>
          </p:nvSpPr>
          <p:spPr>
            <a:xfrm>
              <a:off x="6278432" y="3943635"/>
              <a:ext cx="140939" cy="220884"/>
            </a:xfrm>
            <a:custGeom>
              <a:avLst/>
              <a:gdLst/>
              <a:ahLst/>
              <a:cxnLst/>
              <a:rect l="l" t="t" r="r" b="b"/>
              <a:pathLst>
                <a:path w="140939" h="220884" extrusionOk="0">
                  <a:moveTo>
                    <a:pt x="127426" y="0"/>
                  </a:moveTo>
                  <a:lnTo>
                    <a:pt x="0" y="220885"/>
                  </a:lnTo>
                  <a:lnTo>
                    <a:pt x="27122" y="220885"/>
                  </a:lnTo>
                  <a:lnTo>
                    <a:pt x="140940"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49"/>
            <p:cNvSpPr/>
            <p:nvPr/>
          </p:nvSpPr>
          <p:spPr>
            <a:xfrm>
              <a:off x="6335911" y="3993451"/>
              <a:ext cx="112295" cy="171068"/>
            </a:xfrm>
            <a:custGeom>
              <a:avLst/>
              <a:gdLst/>
              <a:ahLst/>
              <a:cxnLst/>
              <a:rect l="l" t="t" r="r" b="b"/>
              <a:pathLst>
                <a:path w="112295" h="171068" extrusionOk="0">
                  <a:moveTo>
                    <a:pt x="98686" y="0"/>
                  </a:moveTo>
                  <a:lnTo>
                    <a:pt x="0" y="171069"/>
                  </a:lnTo>
                  <a:lnTo>
                    <a:pt x="27122" y="171069"/>
                  </a:lnTo>
                  <a:lnTo>
                    <a:pt x="112295" y="236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49"/>
            <p:cNvSpPr/>
            <p:nvPr/>
          </p:nvSpPr>
          <p:spPr>
            <a:xfrm>
              <a:off x="6393391" y="4043362"/>
              <a:ext cx="83555" cy="121158"/>
            </a:xfrm>
            <a:custGeom>
              <a:avLst/>
              <a:gdLst/>
              <a:ahLst/>
              <a:cxnLst/>
              <a:rect l="l" t="t" r="r" b="b"/>
              <a:pathLst>
                <a:path w="83555" h="121158" extrusionOk="0">
                  <a:moveTo>
                    <a:pt x="69947" y="0"/>
                  </a:moveTo>
                  <a:lnTo>
                    <a:pt x="0" y="121158"/>
                  </a:lnTo>
                  <a:lnTo>
                    <a:pt x="27217" y="121158"/>
                  </a:lnTo>
                  <a:lnTo>
                    <a:pt x="83555" y="235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49"/>
            <p:cNvSpPr/>
            <p:nvPr/>
          </p:nvSpPr>
          <p:spPr>
            <a:xfrm>
              <a:off x="6450966" y="4093273"/>
              <a:ext cx="54720" cy="71247"/>
            </a:xfrm>
            <a:custGeom>
              <a:avLst/>
              <a:gdLst/>
              <a:ahLst/>
              <a:cxnLst/>
              <a:rect l="l" t="t" r="r" b="b"/>
              <a:pathLst>
                <a:path w="54720" h="71247" extrusionOk="0">
                  <a:moveTo>
                    <a:pt x="0" y="71247"/>
                  </a:moveTo>
                  <a:lnTo>
                    <a:pt x="27217" y="71247"/>
                  </a:lnTo>
                  <a:lnTo>
                    <a:pt x="54720" y="23527"/>
                  </a:lnTo>
                  <a:lnTo>
                    <a:pt x="4111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49"/>
            <p:cNvSpPr/>
            <p:nvPr/>
          </p:nvSpPr>
          <p:spPr>
            <a:xfrm>
              <a:off x="6508446" y="4143089"/>
              <a:ext cx="24838" cy="21431"/>
            </a:xfrm>
            <a:custGeom>
              <a:avLst/>
              <a:gdLst/>
              <a:ahLst/>
              <a:cxnLst/>
              <a:rect l="l" t="t" r="r" b="b"/>
              <a:pathLst>
                <a:path w="24838" h="21431" extrusionOk="0">
                  <a:moveTo>
                    <a:pt x="12467" y="0"/>
                  </a:moveTo>
                  <a:lnTo>
                    <a:pt x="0" y="21431"/>
                  </a:lnTo>
                  <a:lnTo>
                    <a:pt x="24838" y="214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0" name="Google Shape;1060;p49"/>
          <p:cNvGrpSpPr/>
          <p:nvPr/>
        </p:nvGrpSpPr>
        <p:grpSpPr>
          <a:xfrm>
            <a:off x="5404075" y="3542945"/>
            <a:ext cx="1072142" cy="929439"/>
            <a:chOff x="6579059" y="3071050"/>
            <a:chExt cx="1259417" cy="1091660"/>
          </a:xfrm>
        </p:grpSpPr>
        <p:sp>
          <p:nvSpPr>
            <p:cNvPr id="1061" name="Google Shape;1061;p49"/>
            <p:cNvSpPr/>
            <p:nvPr/>
          </p:nvSpPr>
          <p:spPr>
            <a:xfrm>
              <a:off x="6579059" y="3071050"/>
              <a:ext cx="1259417" cy="44958"/>
            </a:xfrm>
            <a:custGeom>
              <a:avLst/>
              <a:gdLst/>
              <a:ahLst/>
              <a:cxnLst/>
              <a:rect l="l" t="t" r="r" b="b"/>
              <a:pathLst>
                <a:path w="1259417" h="44958" extrusionOk="0">
                  <a:moveTo>
                    <a:pt x="0" y="0"/>
                  </a:moveTo>
                  <a:lnTo>
                    <a:pt x="25885" y="44958"/>
                  </a:lnTo>
                  <a:lnTo>
                    <a:pt x="1233533" y="44958"/>
                  </a:lnTo>
                  <a:lnTo>
                    <a:pt x="125941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49"/>
            <p:cNvSpPr/>
            <p:nvPr/>
          </p:nvSpPr>
          <p:spPr>
            <a:xfrm>
              <a:off x="6633969" y="3166205"/>
              <a:ext cx="1149597" cy="44958"/>
            </a:xfrm>
            <a:custGeom>
              <a:avLst/>
              <a:gdLst/>
              <a:ahLst/>
              <a:cxnLst/>
              <a:rect l="l" t="t" r="r" b="b"/>
              <a:pathLst>
                <a:path w="1149597" h="44958" extrusionOk="0">
                  <a:moveTo>
                    <a:pt x="25885" y="44958"/>
                  </a:moveTo>
                  <a:lnTo>
                    <a:pt x="1123712" y="44958"/>
                  </a:lnTo>
                  <a:lnTo>
                    <a:pt x="1149597"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49"/>
            <p:cNvSpPr/>
            <p:nvPr/>
          </p:nvSpPr>
          <p:spPr>
            <a:xfrm>
              <a:off x="6688879" y="3261359"/>
              <a:ext cx="1039776" cy="44958"/>
            </a:xfrm>
            <a:custGeom>
              <a:avLst/>
              <a:gdLst/>
              <a:ahLst/>
              <a:cxnLst/>
              <a:rect l="l" t="t" r="r" b="b"/>
              <a:pathLst>
                <a:path w="1039776" h="44958" extrusionOk="0">
                  <a:moveTo>
                    <a:pt x="25885" y="44958"/>
                  </a:moveTo>
                  <a:lnTo>
                    <a:pt x="1013797" y="44958"/>
                  </a:lnTo>
                  <a:lnTo>
                    <a:pt x="1039777"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49"/>
            <p:cNvSpPr/>
            <p:nvPr/>
          </p:nvSpPr>
          <p:spPr>
            <a:xfrm>
              <a:off x="6743695" y="3356609"/>
              <a:ext cx="930050" cy="44862"/>
            </a:xfrm>
            <a:custGeom>
              <a:avLst/>
              <a:gdLst/>
              <a:ahLst/>
              <a:cxnLst/>
              <a:rect l="l" t="t" r="r" b="b"/>
              <a:pathLst>
                <a:path w="930050" h="44862" extrusionOk="0">
                  <a:moveTo>
                    <a:pt x="25885" y="44863"/>
                  </a:moveTo>
                  <a:lnTo>
                    <a:pt x="904166" y="44863"/>
                  </a:lnTo>
                  <a:lnTo>
                    <a:pt x="930051"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49"/>
            <p:cNvSpPr/>
            <p:nvPr/>
          </p:nvSpPr>
          <p:spPr>
            <a:xfrm>
              <a:off x="6798605" y="3451669"/>
              <a:ext cx="820230" cy="44958"/>
            </a:xfrm>
            <a:custGeom>
              <a:avLst/>
              <a:gdLst/>
              <a:ahLst/>
              <a:cxnLst/>
              <a:rect l="l" t="t" r="r" b="b"/>
              <a:pathLst>
                <a:path w="820230" h="44958" extrusionOk="0">
                  <a:moveTo>
                    <a:pt x="25980" y="44958"/>
                  </a:moveTo>
                  <a:lnTo>
                    <a:pt x="794345" y="44958"/>
                  </a:lnTo>
                  <a:lnTo>
                    <a:pt x="820230"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49"/>
            <p:cNvSpPr/>
            <p:nvPr/>
          </p:nvSpPr>
          <p:spPr>
            <a:xfrm>
              <a:off x="6853516" y="3546824"/>
              <a:ext cx="710504" cy="44958"/>
            </a:xfrm>
            <a:custGeom>
              <a:avLst/>
              <a:gdLst/>
              <a:ahLst/>
              <a:cxnLst/>
              <a:rect l="l" t="t" r="r" b="b"/>
              <a:pathLst>
                <a:path w="710504" h="44958" extrusionOk="0">
                  <a:moveTo>
                    <a:pt x="25885" y="44958"/>
                  </a:moveTo>
                  <a:lnTo>
                    <a:pt x="684524" y="44958"/>
                  </a:lnTo>
                  <a:lnTo>
                    <a:pt x="71050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49"/>
            <p:cNvSpPr/>
            <p:nvPr/>
          </p:nvSpPr>
          <p:spPr>
            <a:xfrm>
              <a:off x="6908331" y="3641978"/>
              <a:ext cx="600778" cy="44958"/>
            </a:xfrm>
            <a:custGeom>
              <a:avLst/>
              <a:gdLst/>
              <a:ahLst/>
              <a:cxnLst/>
              <a:rect l="l" t="t" r="r" b="b"/>
              <a:pathLst>
                <a:path w="600778" h="44958" extrusionOk="0">
                  <a:moveTo>
                    <a:pt x="25885" y="44958"/>
                  </a:moveTo>
                  <a:lnTo>
                    <a:pt x="574894" y="44958"/>
                  </a:lnTo>
                  <a:lnTo>
                    <a:pt x="600779"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49"/>
            <p:cNvSpPr/>
            <p:nvPr/>
          </p:nvSpPr>
          <p:spPr>
            <a:xfrm>
              <a:off x="6963241" y="3737133"/>
              <a:ext cx="490957" cy="44958"/>
            </a:xfrm>
            <a:custGeom>
              <a:avLst/>
              <a:gdLst/>
              <a:ahLst/>
              <a:cxnLst/>
              <a:rect l="l" t="t" r="r" b="b"/>
              <a:pathLst>
                <a:path w="490957" h="44958" extrusionOk="0">
                  <a:moveTo>
                    <a:pt x="25980" y="44958"/>
                  </a:moveTo>
                  <a:lnTo>
                    <a:pt x="465073" y="44958"/>
                  </a:lnTo>
                  <a:lnTo>
                    <a:pt x="490958"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49"/>
            <p:cNvSpPr/>
            <p:nvPr/>
          </p:nvSpPr>
          <p:spPr>
            <a:xfrm>
              <a:off x="7018152" y="3832383"/>
              <a:ext cx="381137" cy="44862"/>
            </a:xfrm>
            <a:custGeom>
              <a:avLst/>
              <a:gdLst/>
              <a:ahLst/>
              <a:cxnLst/>
              <a:rect l="l" t="t" r="r" b="b"/>
              <a:pathLst>
                <a:path w="381137" h="44862" extrusionOk="0">
                  <a:moveTo>
                    <a:pt x="25885" y="44863"/>
                  </a:moveTo>
                  <a:lnTo>
                    <a:pt x="355252" y="44863"/>
                  </a:lnTo>
                  <a:lnTo>
                    <a:pt x="381137"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49"/>
            <p:cNvSpPr/>
            <p:nvPr/>
          </p:nvSpPr>
          <p:spPr>
            <a:xfrm>
              <a:off x="7072967" y="3927443"/>
              <a:ext cx="271506" cy="44958"/>
            </a:xfrm>
            <a:custGeom>
              <a:avLst/>
              <a:gdLst/>
              <a:ahLst/>
              <a:cxnLst/>
              <a:rect l="l" t="t" r="r" b="b"/>
              <a:pathLst>
                <a:path w="271506" h="44958" extrusionOk="0">
                  <a:moveTo>
                    <a:pt x="25980" y="44958"/>
                  </a:moveTo>
                  <a:lnTo>
                    <a:pt x="245526" y="44958"/>
                  </a:lnTo>
                  <a:lnTo>
                    <a:pt x="271507"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49"/>
            <p:cNvSpPr/>
            <p:nvPr/>
          </p:nvSpPr>
          <p:spPr>
            <a:xfrm>
              <a:off x="7127877" y="4022598"/>
              <a:ext cx="161686" cy="44958"/>
            </a:xfrm>
            <a:custGeom>
              <a:avLst/>
              <a:gdLst/>
              <a:ahLst/>
              <a:cxnLst/>
              <a:rect l="l" t="t" r="r" b="b"/>
              <a:pathLst>
                <a:path w="161686" h="44958" extrusionOk="0">
                  <a:moveTo>
                    <a:pt x="25980" y="44958"/>
                  </a:moveTo>
                  <a:lnTo>
                    <a:pt x="135706" y="44958"/>
                  </a:lnTo>
                  <a:lnTo>
                    <a:pt x="161686"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49"/>
            <p:cNvSpPr/>
            <p:nvPr/>
          </p:nvSpPr>
          <p:spPr>
            <a:xfrm>
              <a:off x="7182788" y="4117752"/>
              <a:ext cx="51864" cy="44958"/>
            </a:xfrm>
            <a:custGeom>
              <a:avLst/>
              <a:gdLst/>
              <a:ahLst/>
              <a:cxnLst/>
              <a:rect l="l" t="t" r="r" b="b"/>
              <a:pathLst>
                <a:path w="51864" h="44958" extrusionOk="0">
                  <a:moveTo>
                    <a:pt x="25980" y="44958"/>
                  </a:moveTo>
                  <a:lnTo>
                    <a:pt x="51865"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73" name="Google Shape;1073;p49"/>
          <p:cNvSpPr/>
          <p:nvPr/>
        </p:nvSpPr>
        <p:spPr>
          <a:xfrm>
            <a:off x="2667783" y="3532543"/>
            <a:ext cx="1094448" cy="948718"/>
          </a:xfrm>
          <a:custGeom>
            <a:avLst/>
            <a:gdLst/>
            <a:ahLst/>
            <a:cxnLst/>
            <a:rect l="l" t="t" r="r" b="b"/>
            <a:pathLst>
              <a:path w="1287586" h="1116139" extrusionOk="0">
                <a:moveTo>
                  <a:pt x="643793" y="1116139"/>
                </a:moveTo>
                <a:lnTo>
                  <a:pt x="0" y="0"/>
                </a:lnTo>
                <a:lnTo>
                  <a:pt x="1287587" y="0"/>
                </a:lnTo>
                <a:lnTo>
                  <a:pt x="643793" y="1116139"/>
                </a:lnTo>
                <a:close/>
                <a:moveTo>
                  <a:pt x="412066" y="238125"/>
                </a:moveTo>
                <a:lnTo>
                  <a:pt x="643793" y="639794"/>
                </a:lnTo>
                <a:lnTo>
                  <a:pt x="875521" y="238125"/>
                </a:lnTo>
                <a:lnTo>
                  <a:pt x="412066" y="23812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079" name="Google Shape;1079;p50"/>
          <p:cNvSpPr txBox="1">
            <a:spLocks noGrp="1"/>
          </p:cNvSpPr>
          <p:nvPr>
            <p:ph type="body" idx="1"/>
          </p:nvPr>
        </p:nvSpPr>
        <p:spPr>
          <a:xfrm>
            <a:off x="720000" y="1203200"/>
            <a:ext cx="3681300" cy="266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r>
              <a:rPr lang="en" b="1"/>
              <a:t>Photos</a:t>
            </a:r>
            <a:endParaRPr b="1"/>
          </a:p>
          <a:p>
            <a:pPr marL="457200" lvl="0" indent="-317500" algn="l" rtl="0">
              <a:spcBef>
                <a:spcPts val="1000"/>
              </a:spcBef>
              <a:spcAft>
                <a:spcPts val="0"/>
              </a:spcAft>
              <a:buClr>
                <a:schemeClr val="dk1"/>
              </a:buClr>
              <a:buSzPts val="1400"/>
              <a:buFont typeface="Roboto"/>
              <a:buChar char="●"/>
            </a:pPr>
            <a:r>
              <a:rPr lang="en" u="sng">
                <a:hlinkClick r:id="rId3"/>
              </a:rPr>
              <a:t>Driver dressed in elegant costume</a:t>
            </a:r>
            <a:endParaRPr/>
          </a:p>
          <a:p>
            <a:pPr marL="457200" lvl="0" indent="-317500" algn="l" rtl="0">
              <a:spcBef>
                <a:spcPts val="0"/>
              </a:spcBef>
              <a:spcAft>
                <a:spcPts val="0"/>
              </a:spcAft>
              <a:buClr>
                <a:schemeClr val="dk1"/>
              </a:buClr>
              <a:buSzPts val="1400"/>
              <a:buFont typeface="Roboto"/>
              <a:buChar char="●"/>
            </a:pPr>
            <a:r>
              <a:rPr lang="en" u="sng">
                <a:hlinkClick r:id="rId4"/>
              </a:rPr>
              <a:t>Yellow car at gas station</a:t>
            </a:r>
            <a:endParaRPr/>
          </a:p>
          <a:p>
            <a:pPr marL="457200" lvl="0" indent="-317500" algn="l" rtl="0">
              <a:spcBef>
                <a:spcPts val="0"/>
              </a:spcBef>
              <a:spcAft>
                <a:spcPts val="0"/>
              </a:spcAft>
              <a:buClr>
                <a:schemeClr val="dk1"/>
              </a:buClr>
              <a:buSzPts val="1400"/>
              <a:buFont typeface="Roboto"/>
              <a:buChar char="●"/>
            </a:pPr>
            <a:r>
              <a:rPr lang="en" u="sng">
                <a:hlinkClick r:id="rId5"/>
              </a:rPr>
              <a:t>Elegant uber driver giving taxi ride</a:t>
            </a:r>
            <a:endParaRPr/>
          </a:p>
          <a:p>
            <a:pPr marL="457200" lvl="0" indent="-317500" algn="l" rtl="0">
              <a:spcBef>
                <a:spcPts val="0"/>
              </a:spcBef>
              <a:spcAft>
                <a:spcPts val="0"/>
              </a:spcAft>
              <a:buClr>
                <a:schemeClr val="dk1"/>
              </a:buClr>
              <a:buSzPts val="1400"/>
              <a:buFont typeface="Roboto"/>
              <a:buChar char="●"/>
            </a:pPr>
            <a:r>
              <a:rPr lang="en" u="sng">
                <a:hlinkClick r:id="rId6"/>
              </a:rPr>
              <a:t>Close up on fuel level gauge in vehicle</a:t>
            </a:r>
            <a:endParaRPr/>
          </a:p>
          <a:p>
            <a:pPr marL="457200" lvl="0" indent="-317500" algn="l" rtl="0">
              <a:spcBef>
                <a:spcPts val="0"/>
              </a:spcBef>
              <a:spcAft>
                <a:spcPts val="0"/>
              </a:spcAft>
              <a:buClr>
                <a:schemeClr val="dk1"/>
              </a:buClr>
              <a:buSzPts val="1400"/>
              <a:buFont typeface="Roboto"/>
              <a:buChar char="●"/>
            </a:pPr>
            <a:r>
              <a:rPr lang="en" u="sng">
                <a:hlinkClick r:id="rId7"/>
              </a:rPr>
              <a:t>Couple searching for a new car in dealership</a:t>
            </a:r>
            <a:endParaRPr/>
          </a:p>
          <a:p>
            <a:pPr marL="457200" lvl="0" indent="-317500" algn="l" rtl="0">
              <a:spcBef>
                <a:spcPts val="0"/>
              </a:spcBef>
              <a:spcAft>
                <a:spcPts val="0"/>
              </a:spcAft>
              <a:buSzPts val="1400"/>
              <a:buChar char="●"/>
            </a:pPr>
            <a:r>
              <a:rPr lang="en" u="sng">
                <a:solidFill>
                  <a:schemeClr val="hlink"/>
                </a:solidFill>
                <a:hlinkClick r:id="rId8"/>
              </a:rPr>
              <a:t>Elegant uber driver giving taxi ride</a:t>
            </a:r>
            <a:endParaRPr/>
          </a:p>
          <a:p>
            <a:pPr marL="457200" lvl="0" indent="0" algn="l" rtl="0">
              <a:spcBef>
                <a:spcPts val="1000"/>
              </a:spcBef>
              <a:spcAft>
                <a:spcPts val="1000"/>
              </a:spcAft>
              <a:buNone/>
            </a:pPr>
            <a:endParaRPr/>
          </a:p>
        </p:txBody>
      </p:sp>
      <p:sp>
        <p:nvSpPr>
          <p:cNvPr id="1080" name="Google Shape;1080;p50"/>
          <p:cNvSpPr txBox="1">
            <a:spLocks noGrp="1"/>
          </p:cNvSpPr>
          <p:nvPr>
            <p:ph type="body" idx="2"/>
          </p:nvPr>
        </p:nvSpPr>
        <p:spPr>
          <a:xfrm>
            <a:off x="4776900" y="1203200"/>
            <a:ext cx="3681300" cy="266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Icons</a:t>
            </a:r>
            <a:endParaRPr b="1"/>
          </a:p>
          <a:p>
            <a:pPr marL="457200" lvl="0" indent="-317500" algn="l" rtl="0">
              <a:lnSpc>
                <a:spcPct val="125000"/>
              </a:lnSpc>
              <a:spcBef>
                <a:spcPts val="1000"/>
              </a:spcBef>
              <a:spcAft>
                <a:spcPts val="0"/>
              </a:spcAft>
              <a:buClr>
                <a:schemeClr val="dk1"/>
              </a:buClr>
              <a:buSzPts val="1400"/>
              <a:buFont typeface="Roboto"/>
              <a:buChar char="●"/>
            </a:pPr>
            <a:r>
              <a:rPr lang="en" u="sng">
                <a:hlinkClick r:id="rId9"/>
              </a:rPr>
              <a:t>Car engine icon pack filled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4"/>
        <p:cNvGrpSpPr/>
        <p:nvPr/>
      </p:nvGrpSpPr>
      <p:grpSpPr>
        <a:xfrm>
          <a:off x="0" y="0"/>
          <a:ext cx="0" cy="0"/>
          <a:chOff x="0" y="0"/>
          <a:chExt cx="0" cy="0"/>
        </a:xfrm>
      </p:grpSpPr>
      <p:sp>
        <p:nvSpPr>
          <p:cNvPr id="1085" name="Google Shape;1085;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086" name="Google Shape;1086;p51"/>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0"/>
        <p:cNvGrpSpPr/>
        <p:nvPr/>
      </p:nvGrpSpPr>
      <p:grpSpPr>
        <a:xfrm>
          <a:off x="0" y="0"/>
          <a:ext cx="0" cy="0"/>
          <a:chOff x="0" y="0"/>
          <a:chExt cx="0" cy="0"/>
        </a:xfrm>
      </p:grpSpPr>
      <p:sp>
        <p:nvSpPr>
          <p:cNvPr id="1091" name="Google Shape;1091;p52"/>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092" name="Google Shape;109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6"/>
        <p:cNvGrpSpPr/>
        <p:nvPr/>
      </p:nvGrpSpPr>
      <p:grpSpPr>
        <a:xfrm>
          <a:off x="0" y="0"/>
          <a:ext cx="0" cy="0"/>
          <a:chOff x="0" y="0"/>
          <a:chExt cx="0" cy="0"/>
        </a:xfrm>
      </p:grpSpPr>
      <p:sp>
        <p:nvSpPr>
          <p:cNvPr id="1097" name="Google Shape;1097;p53"/>
          <p:cNvSpPr txBox="1"/>
          <p:nvPr/>
        </p:nvSpPr>
        <p:spPr>
          <a:xfrm>
            <a:off x="723400" y="1187975"/>
            <a:ext cx="7697100" cy="1009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Roboto</a:t>
            </a: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https://fonts.google.com/specimen/Roboto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098" name="Google Shape;1098;p53"/>
          <p:cNvSpPr/>
          <p:nvPr/>
        </p:nvSpPr>
        <p:spPr>
          <a:xfrm>
            <a:off x="3114475" y="2947175"/>
            <a:ext cx="791400" cy="754200"/>
          </a:xfrm>
          <a:prstGeom prst="roundRect">
            <a:avLst>
              <a:gd name="adj" fmla="val 16667"/>
            </a:avLst>
          </a:prstGeom>
          <a:solidFill>
            <a:srgbClr val="29292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p:nvPr/>
        </p:nvSpPr>
        <p:spPr>
          <a:xfrm>
            <a:off x="4176295" y="294717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3"/>
          <p:cNvSpPr/>
          <p:nvPr/>
        </p:nvSpPr>
        <p:spPr>
          <a:xfrm>
            <a:off x="5238114" y="2947175"/>
            <a:ext cx="791400" cy="754200"/>
          </a:xfrm>
          <a:prstGeom prst="roundRect">
            <a:avLst>
              <a:gd name="adj" fmla="val 16667"/>
            </a:avLst>
          </a:prstGeom>
          <a:solidFill>
            <a:srgbClr val="CA050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3"/>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#292929</a:t>
            </a:r>
            <a:endParaRPr sz="1000">
              <a:solidFill>
                <a:srgbClr val="FFFFFF"/>
              </a:solidFill>
            </a:endParaRPr>
          </a:p>
        </p:txBody>
      </p:sp>
      <p:sp>
        <p:nvSpPr>
          <p:cNvPr id="1102" name="Google Shape;1102;p53"/>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103" name="Google Shape;1103;p53"/>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#ca0505</a:t>
            </a:r>
            <a:endParaRPr sz="1000">
              <a:solidFill>
                <a:srgbClr val="FFFFFF"/>
              </a:solidFill>
            </a:endParaRPr>
          </a:p>
        </p:txBody>
      </p:sp>
      <p:sp>
        <p:nvSpPr>
          <p:cNvPr id="1104" name="Google Shape;1104;p53"/>
          <p:cNvSpPr/>
          <p:nvPr/>
        </p:nvSpPr>
        <p:spPr>
          <a:xfrm>
            <a:off x="3114475" y="3878275"/>
            <a:ext cx="791400" cy="754200"/>
          </a:xfrm>
          <a:prstGeom prst="roundRect">
            <a:avLst>
              <a:gd name="adj" fmla="val 16667"/>
            </a:avLst>
          </a:prstGeom>
          <a:solidFill>
            <a:srgbClr val="A20A0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3"/>
          <p:cNvSpPr/>
          <p:nvPr/>
        </p:nvSpPr>
        <p:spPr>
          <a:xfrm>
            <a:off x="4176295" y="3878275"/>
            <a:ext cx="791400" cy="754200"/>
          </a:xfrm>
          <a:prstGeom prst="roundRect">
            <a:avLst>
              <a:gd name="adj" fmla="val 16667"/>
            </a:avLst>
          </a:prstGeom>
          <a:solidFill>
            <a:srgbClr val="B7B7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3"/>
          <p:cNvSpPr/>
          <p:nvPr/>
        </p:nvSpPr>
        <p:spPr>
          <a:xfrm>
            <a:off x="5238114" y="3878275"/>
            <a:ext cx="791400" cy="754200"/>
          </a:xfrm>
          <a:prstGeom prst="roundRect">
            <a:avLst>
              <a:gd name="adj" fmla="val 16667"/>
            </a:avLst>
          </a:prstGeom>
          <a:solidFill>
            <a:srgbClr val="CE6A6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#a20a0a</a:t>
            </a:r>
            <a:endParaRPr sz="1000">
              <a:solidFill>
                <a:srgbClr val="FFFFFF"/>
              </a:solidFill>
            </a:endParaRPr>
          </a:p>
        </p:txBody>
      </p:sp>
      <p:sp>
        <p:nvSpPr>
          <p:cNvPr id="1108" name="Google Shape;1108;p53"/>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#b7b7b7</a:t>
            </a:r>
            <a:endParaRPr sz="1000">
              <a:solidFill>
                <a:schemeClr val="dk1"/>
              </a:solidFill>
            </a:endParaRPr>
          </a:p>
        </p:txBody>
      </p:sp>
      <p:sp>
        <p:nvSpPr>
          <p:cNvPr id="1109" name="Google Shape;1109;p53"/>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#ce6a6a</a:t>
            </a:r>
            <a:endParaRPr sz="1000">
              <a:solidFill>
                <a:schemeClr val="dk1"/>
              </a:solidFill>
            </a:endParaRPr>
          </a:p>
        </p:txBody>
      </p:sp>
      <p:sp>
        <p:nvSpPr>
          <p:cNvPr id="1110" name="Google Shape;1110;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4"/>
        <p:cNvGrpSpPr/>
        <p:nvPr/>
      </p:nvGrpSpPr>
      <p:grpSpPr>
        <a:xfrm>
          <a:off x="0" y="0"/>
          <a:ext cx="0" cy="0"/>
          <a:chOff x="0" y="0"/>
          <a:chExt cx="0" cy="0"/>
        </a:xfrm>
      </p:grpSpPr>
      <p:sp>
        <p:nvSpPr>
          <p:cNvPr id="1115" name="Google Shape;1115;p54"/>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116" name="Google Shape;1116;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17" name="Google Shape;1117;p54"/>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18" name="Google Shape;1118;p54">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119" name="Google Shape;1119;p54">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120" name="Google Shape;1120;p54">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121" name="Google Shape;1121;p54">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122" name="Google Shape;1122;p54"/>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23" name="Google Shape;1123;p54"/>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24" name="Google Shape;1124;p54"/>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25" name="Google Shape;1125;p54"/>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26" name="Google Shape;1126;p54">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30"/>
        <p:cNvGrpSpPr/>
        <p:nvPr/>
      </p:nvGrpSpPr>
      <p:grpSpPr>
        <a:xfrm>
          <a:off x="0" y="0"/>
          <a:ext cx="0" cy="0"/>
          <a:chOff x="0" y="0"/>
          <a:chExt cx="0" cy="0"/>
        </a:xfrm>
      </p:grpSpPr>
      <p:grpSp>
        <p:nvGrpSpPr>
          <p:cNvPr id="1131" name="Google Shape;1131;p55"/>
          <p:cNvGrpSpPr/>
          <p:nvPr/>
        </p:nvGrpSpPr>
        <p:grpSpPr>
          <a:xfrm>
            <a:off x="5048544" y="3019584"/>
            <a:ext cx="442841" cy="514271"/>
            <a:chOff x="4727025" y="1332775"/>
            <a:chExt cx="59900" cy="69625"/>
          </a:xfrm>
        </p:grpSpPr>
        <p:sp>
          <p:nvSpPr>
            <p:cNvPr id="1132" name="Google Shape;1132;p5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55"/>
          <p:cNvGrpSpPr/>
          <p:nvPr/>
        </p:nvGrpSpPr>
        <p:grpSpPr>
          <a:xfrm>
            <a:off x="5723860" y="2267072"/>
            <a:ext cx="500909" cy="500899"/>
            <a:chOff x="4820425" y="1329900"/>
            <a:chExt cx="70175" cy="70350"/>
          </a:xfrm>
        </p:grpSpPr>
        <p:sp>
          <p:nvSpPr>
            <p:cNvPr id="1135" name="Google Shape;1135;p5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55"/>
          <p:cNvGrpSpPr/>
          <p:nvPr/>
        </p:nvGrpSpPr>
        <p:grpSpPr>
          <a:xfrm>
            <a:off x="6376484" y="2278862"/>
            <a:ext cx="538135" cy="493119"/>
            <a:chOff x="4903200" y="1331525"/>
            <a:chExt cx="73575" cy="67425"/>
          </a:xfrm>
        </p:grpSpPr>
        <p:sp>
          <p:nvSpPr>
            <p:cNvPr id="1140" name="Google Shape;1140;p5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41" name="Google Shape;1141;p5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55"/>
          <p:cNvGrpSpPr/>
          <p:nvPr/>
        </p:nvGrpSpPr>
        <p:grpSpPr>
          <a:xfrm>
            <a:off x="5636435" y="3020840"/>
            <a:ext cx="544563" cy="511895"/>
            <a:chOff x="4815575" y="1416800"/>
            <a:chExt cx="73750" cy="71400"/>
          </a:xfrm>
        </p:grpSpPr>
        <p:sp>
          <p:nvSpPr>
            <p:cNvPr id="1143" name="Google Shape;1143;p5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55"/>
          <p:cNvGrpSpPr/>
          <p:nvPr/>
        </p:nvGrpSpPr>
        <p:grpSpPr>
          <a:xfrm>
            <a:off x="6333060" y="3020546"/>
            <a:ext cx="602914" cy="512477"/>
            <a:chOff x="4902475" y="1418875"/>
            <a:chExt cx="74500" cy="63775"/>
          </a:xfrm>
        </p:grpSpPr>
        <p:sp>
          <p:nvSpPr>
            <p:cNvPr id="1147" name="Google Shape;1147;p5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55"/>
          <p:cNvGrpSpPr/>
          <p:nvPr/>
        </p:nvGrpSpPr>
        <p:grpSpPr>
          <a:xfrm>
            <a:off x="5748932" y="3759785"/>
            <a:ext cx="515391" cy="525699"/>
            <a:chOff x="4818100" y="1507675"/>
            <a:chExt cx="71225" cy="71625"/>
          </a:xfrm>
        </p:grpSpPr>
        <p:sp>
          <p:nvSpPr>
            <p:cNvPr id="1150" name="Google Shape;1150;p5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55"/>
          <p:cNvGrpSpPr/>
          <p:nvPr/>
        </p:nvGrpSpPr>
        <p:grpSpPr>
          <a:xfrm>
            <a:off x="5087034" y="3781317"/>
            <a:ext cx="522956" cy="489869"/>
            <a:chOff x="4721450" y="1509475"/>
            <a:chExt cx="79350" cy="74325"/>
          </a:xfrm>
        </p:grpSpPr>
        <p:sp>
          <p:nvSpPr>
            <p:cNvPr id="1155" name="Google Shape;1155;p5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55"/>
          <p:cNvGrpSpPr/>
          <p:nvPr/>
        </p:nvGrpSpPr>
        <p:grpSpPr>
          <a:xfrm>
            <a:off x="6410277" y="3761069"/>
            <a:ext cx="525704" cy="535436"/>
            <a:chOff x="4906800" y="1507500"/>
            <a:chExt cx="70350" cy="71075"/>
          </a:xfrm>
        </p:grpSpPr>
        <p:sp>
          <p:nvSpPr>
            <p:cNvPr id="1160" name="Google Shape;1160;p5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5"/>
          <p:cNvGrpSpPr/>
          <p:nvPr/>
        </p:nvGrpSpPr>
        <p:grpSpPr>
          <a:xfrm>
            <a:off x="4443099" y="2267050"/>
            <a:ext cx="508054" cy="508095"/>
            <a:chOff x="3736598" y="2170606"/>
            <a:chExt cx="404889" cy="404889"/>
          </a:xfrm>
        </p:grpSpPr>
        <p:sp>
          <p:nvSpPr>
            <p:cNvPr id="1166" name="Google Shape;1166;p5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55"/>
          <p:cNvGrpSpPr/>
          <p:nvPr/>
        </p:nvGrpSpPr>
        <p:grpSpPr>
          <a:xfrm>
            <a:off x="3731139" y="2267145"/>
            <a:ext cx="575790" cy="507904"/>
            <a:chOff x="3161917" y="2170682"/>
            <a:chExt cx="458870" cy="404737"/>
          </a:xfrm>
        </p:grpSpPr>
        <p:sp>
          <p:nvSpPr>
            <p:cNvPr id="1171" name="Google Shape;1171;p5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72" name="Google Shape;1172;p5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55"/>
          <p:cNvGrpSpPr/>
          <p:nvPr/>
        </p:nvGrpSpPr>
        <p:grpSpPr>
          <a:xfrm>
            <a:off x="3758669" y="3027517"/>
            <a:ext cx="520730" cy="498567"/>
            <a:chOff x="3179914" y="2889488"/>
            <a:chExt cx="422876" cy="404911"/>
          </a:xfrm>
        </p:grpSpPr>
        <p:sp>
          <p:nvSpPr>
            <p:cNvPr id="1175" name="Google Shape;1175;p5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55"/>
          <p:cNvGrpSpPr/>
          <p:nvPr/>
        </p:nvGrpSpPr>
        <p:grpSpPr>
          <a:xfrm>
            <a:off x="4387349" y="3027477"/>
            <a:ext cx="516145" cy="498648"/>
            <a:chOff x="3729467" y="2889422"/>
            <a:chExt cx="419153" cy="404977"/>
          </a:xfrm>
        </p:grpSpPr>
        <p:sp>
          <p:nvSpPr>
            <p:cNvPr id="1182" name="Google Shape;1182;p5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55"/>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 name="Google Shape;1193;p55"/>
          <p:cNvGrpSpPr/>
          <p:nvPr/>
        </p:nvGrpSpPr>
        <p:grpSpPr>
          <a:xfrm>
            <a:off x="7107677" y="2474362"/>
            <a:ext cx="166473" cy="141497"/>
            <a:chOff x="4660325" y="1866850"/>
            <a:chExt cx="68350" cy="58100"/>
          </a:xfrm>
        </p:grpSpPr>
        <p:sp>
          <p:nvSpPr>
            <p:cNvPr id="1194" name="Google Shape;1194;p5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55"/>
          <p:cNvGrpSpPr/>
          <p:nvPr/>
        </p:nvGrpSpPr>
        <p:grpSpPr>
          <a:xfrm>
            <a:off x="7417022" y="2500086"/>
            <a:ext cx="162515" cy="90049"/>
            <a:chOff x="4791775" y="1877500"/>
            <a:chExt cx="66725" cy="36975"/>
          </a:xfrm>
        </p:grpSpPr>
        <p:sp>
          <p:nvSpPr>
            <p:cNvPr id="1197" name="Google Shape;1197;p5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55"/>
          <p:cNvGrpSpPr/>
          <p:nvPr/>
        </p:nvGrpSpPr>
        <p:grpSpPr>
          <a:xfrm>
            <a:off x="7738734" y="2500086"/>
            <a:ext cx="144979" cy="90049"/>
            <a:chOff x="4923925" y="1877500"/>
            <a:chExt cx="59525" cy="36975"/>
          </a:xfrm>
        </p:grpSpPr>
        <p:sp>
          <p:nvSpPr>
            <p:cNvPr id="1200" name="Google Shape;1200;p5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55"/>
          <p:cNvGrpSpPr/>
          <p:nvPr/>
        </p:nvGrpSpPr>
        <p:grpSpPr>
          <a:xfrm>
            <a:off x="8033226" y="2482277"/>
            <a:ext cx="141447" cy="125667"/>
            <a:chOff x="5058450" y="1870100"/>
            <a:chExt cx="58075" cy="51600"/>
          </a:xfrm>
        </p:grpSpPr>
        <p:sp>
          <p:nvSpPr>
            <p:cNvPr id="1203" name="Google Shape;1203;p5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55"/>
          <p:cNvGrpSpPr/>
          <p:nvPr/>
        </p:nvGrpSpPr>
        <p:grpSpPr>
          <a:xfrm>
            <a:off x="7447741" y="2904685"/>
            <a:ext cx="101077" cy="107645"/>
            <a:chOff x="4811425" y="2065025"/>
            <a:chExt cx="41500" cy="44200"/>
          </a:xfrm>
        </p:grpSpPr>
        <p:sp>
          <p:nvSpPr>
            <p:cNvPr id="1206" name="Google Shape;1206;p5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55"/>
          <p:cNvGrpSpPr/>
          <p:nvPr/>
        </p:nvGrpSpPr>
        <p:grpSpPr>
          <a:xfrm>
            <a:off x="7740178" y="2904898"/>
            <a:ext cx="120867" cy="107218"/>
            <a:chOff x="4929875" y="2065025"/>
            <a:chExt cx="49625" cy="44025"/>
          </a:xfrm>
        </p:grpSpPr>
        <p:sp>
          <p:nvSpPr>
            <p:cNvPr id="1209" name="Google Shape;1209;p5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55"/>
          <p:cNvGrpSpPr/>
          <p:nvPr/>
        </p:nvGrpSpPr>
        <p:grpSpPr>
          <a:xfrm>
            <a:off x="8068847" y="2907912"/>
            <a:ext cx="70206" cy="101191"/>
            <a:chOff x="5083925" y="2066350"/>
            <a:chExt cx="28825" cy="41550"/>
          </a:xfrm>
        </p:grpSpPr>
        <p:sp>
          <p:nvSpPr>
            <p:cNvPr id="1212" name="Google Shape;1212;p5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5"/>
          <p:cNvGrpSpPr/>
          <p:nvPr/>
        </p:nvGrpSpPr>
        <p:grpSpPr>
          <a:xfrm>
            <a:off x="7100401" y="2923559"/>
            <a:ext cx="181026" cy="69896"/>
            <a:chOff x="4659775" y="2072775"/>
            <a:chExt cx="74325" cy="28700"/>
          </a:xfrm>
        </p:grpSpPr>
        <p:sp>
          <p:nvSpPr>
            <p:cNvPr id="1215" name="Google Shape;1215;p5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5"/>
          <p:cNvGrpSpPr/>
          <p:nvPr/>
        </p:nvGrpSpPr>
        <p:grpSpPr>
          <a:xfrm>
            <a:off x="8020257" y="2714124"/>
            <a:ext cx="167387" cy="89197"/>
            <a:chOff x="4662475" y="1976500"/>
            <a:chExt cx="68725" cy="36625"/>
          </a:xfrm>
        </p:grpSpPr>
        <p:sp>
          <p:nvSpPr>
            <p:cNvPr id="1219" name="Google Shape;1219;p5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55"/>
          <p:cNvGrpSpPr/>
          <p:nvPr/>
        </p:nvGrpSpPr>
        <p:grpSpPr>
          <a:xfrm>
            <a:off x="7717162" y="2717564"/>
            <a:ext cx="166899" cy="82317"/>
            <a:chOff x="4920150" y="1977875"/>
            <a:chExt cx="68525" cy="33800"/>
          </a:xfrm>
        </p:grpSpPr>
        <p:sp>
          <p:nvSpPr>
            <p:cNvPr id="1223" name="Google Shape;1223;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55"/>
          <p:cNvGrpSpPr/>
          <p:nvPr/>
        </p:nvGrpSpPr>
        <p:grpSpPr>
          <a:xfrm>
            <a:off x="7128319" y="3121482"/>
            <a:ext cx="125190" cy="127858"/>
            <a:chOff x="4676550" y="2160575"/>
            <a:chExt cx="51400" cy="52500"/>
          </a:xfrm>
        </p:grpSpPr>
        <p:sp>
          <p:nvSpPr>
            <p:cNvPr id="1227" name="Google Shape;1227;p5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5"/>
          <p:cNvGrpSpPr/>
          <p:nvPr/>
        </p:nvGrpSpPr>
        <p:grpSpPr>
          <a:xfrm>
            <a:off x="7425577" y="3128514"/>
            <a:ext cx="145405" cy="113794"/>
            <a:chOff x="4768325" y="2163475"/>
            <a:chExt cx="59700" cy="46725"/>
          </a:xfrm>
        </p:grpSpPr>
        <p:sp>
          <p:nvSpPr>
            <p:cNvPr id="1231" name="Google Shape;1231;p5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55"/>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55"/>
          <p:cNvGrpSpPr/>
          <p:nvPr/>
        </p:nvGrpSpPr>
        <p:grpSpPr>
          <a:xfrm>
            <a:off x="7441895" y="3383608"/>
            <a:ext cx="112768" cy="106853"/>
            <a:chOff x="4768575" y="2253950"/>
            <a:chExt cx="46300" cy="43875"/>
          </a:xfrm>
        </p:grpSpPr>
        <p:sp>
          <p:nvSpPr>
            <p:cNvPr id="1240" name="Google Shape;1240;p5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55"/>
          <p:cNvGrpSpPr/>
          <p:nvPr/>
        </p:nvGrpSpPr>
        <p:grpSpPr>
          <a:xfrm>
            <a:off x="7741518" y="3872634"/>
            <a:ext cx="118187" cy="146246"/>
            <a:chOff x="4960900" y="2433225"/>
            <a:chExt cx="48525" cy="60050"/>
          </a:xfrm>
        </p:grpSpPr>
        <p:sp>
          <p:nvSpPr>
            <p:cNvPr id="1243" name="Google Shape;1243;p5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55"/>
          <p:cNvGrpSpPr/>
          <p:nvPr/>
        </p:nvGrpSpPr>
        <p:grpSpPr>
          <a:xfrm>
            <a:off x="7430083" y="4136695"/>
            <a:ext cx="136394" cy="143810"/>
            <a:chOff x="4854075" y="2527625"/>
            <a:chExt cx="56000" cy="59050"/>
          </a:xfrm>
        </p:grpSpPr>
        <p:sp>
          <p:nvSpPr>
            <p:cNvPr id="1246" name="Google Shape;1246;p5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1248;p55"/>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55"/>
          <p:cNvGrpSpPr/>
          <p:nvPr/>
        </p:nvGrpSpPr>
        <p:grpSpPr>
          <a:xfrm>
            <a:off x="8054294" y="3600439"/>
            <a:ext cx="99312" cy="160797"/>
            <a:chOff x="5059700" y="2334775"/>
            <a:chExt cx="40775" cy="66025"/>
          </a:xfrm>
        </p:grpSpPr>
        <p:sp>
          <p:nvSpPr>
            <p:cNvPr id="1252" name="Google Shape;1252;p5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55"/>
          <p:cNvGrpSpPr/>
          <p:nvPr/>
        </p:nvGrpSpPr>
        <p:grpSpPr>
          <a:xfrm>
            <a:off x="8011458" y="3865571"/>
            <a:ext cx="184984" cy="160371"/>
            <a:chOff x="5037700" y="2430325"/>
            <a:chExt cx="75950" cy="65850"/>
          </a:xfrm>
        </p:grpSpPr>
        <p:sp>
          <p:nvSpPr>
            <p:cNvPr id="1262" name="Google Shape;1262;p5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55"/>
          <p:cNvGrpSpPr/>
          <p:nvPr/>
        </p:nvGrpSpPr>
        <p:grpSpPr>
          <a:xfrm>
            <a:off x="7430964" y="3632023"/>
            <a:ext cx="173014" cy="97629"/>
            <a:chOff x="4756975" y="2341800"/>
            <a:chExt cx="91975" cy="51925"/>
          </a:xfrm>
        </p:grpSpPr>
        <p:sp>
          <p:nvSpPr>
            <p:cNvPr id="1265" name="Google Shape;1265;p5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5"/>
          <p:cNvGrpSpPr/>
          <p:nvPr/>
        </p:nvGrpSpPr>
        <p:grpSpPr>
          <a:xfrm>
            <a:off x="7697901" y="4120720"/>
            <a:ext cx="212497" cy="175761"/>
            <a:chOff x="4943575" y="2516350"/>
            <a:chExt cx="98675" cy="81700"/>
          </a:xfrm>
        </p:grpSpPr>
        <p:sp>
          <p:nvSpPr>
            <p:cNvPr id="1286" name="Google Shape;1286;p5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55"/>
          <p:cNvGrpSpPr/>
          <p:nvPr/>
        </p:nvGrpSpPr>
        <p:grpSpPr>
          <a:xfrm>
            <a:off x="1955962" y="3346963"/>
            <a:ext cx="965351" cy="134611"/>
            <a:chOff x="4411970" y="2962952"/>
            <a:chExt cx="706544" cy="104212"/>
          </a:xfrm>
        </p:grpSpPr>
        <p:sp>
          <p:nvSpPr>
            <p:cNvPr id="1365" name="Google Shape;1365;p5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5"/>
          <p:cNvGrpSpPr/>
          <p:nvPr/>
        </p:nvGrpSpPr>
        <p:grpSpPr>
          <a:xfrm>
            <a:off x="1955962" y="2935877"/>
            <a:ext cx="960158" cy="289172"/>
            <a:chOff x="4411970" y="2726085"/>
            <a:chExt cx="643107" cy="193659"/>
          </a:xfrm>
        </p:grpSpPr>
        <p:sp>
          <p:nvSpPr>
            <p:cNvPr id="1370" name="Google Shape;1370;p5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55"/>
          <p:cNvGrpSpPr/>
          <p:nvPr/>
        </p:nvGrpSpPr>
        <p:grpSpPr>
          <a:xfrm>
            <a:off x="958854" y="3201987"/>
            <a:ext cx="833173" cy="259209"/>
            <a:chOff x="4411970" y="4340222"/>
            <a:chExt cx="779467" cy="242683"/>
          </a:xfrm>
        </p:grpSpPr>
        <p:sp>
          <p:nvSpPr>
            <p:cNvPr id="1374" name="Google Shape;1374;p5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55"/>
          <p:cNvGrpSpPr/>
          <p:nvPr/>
        </p:nvGrpSpPr>
        <p:grpSpPr>
          <a:xfrm>
            <a:off x="1955962" y="2597733"/>
            <a:ext cx="965160" cy="216230"/>
            <a:chOff x="4411970" y="2468674"/>
            <a:chExt cx="747317" cy="167425"/>
          </a:xfrm>
        </p:grpSpPr>
        <p:sp>
          <p:nvSpPr>
            <p:cNvPr id="1378" name="Google Shape;1378;p5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55"/>
          <p:cNvGrpSpPr/>
          <p:nvPr/>
        </p:nvGrpSpPr>
        <p:grpSpPr>
          <a:xfrm>
            <a:off x="954709" y="2502450"/>
            <a:ext cx="810451" cy="319148"/>
            <a:chOff x="4411970" y="3686602"/>
            <a:chExt cx="797845" cy="314215"/>
          </a:xfrm>
        </p:grpSpPr>
        <p:sp>
          <p:nvSpPr>
            <p:cNvPr id="1381" name="Google Shape;1381;p5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55"/>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7" name="Google Shape;1387;p55"/>
          <p:cNvGrpSpPr/>
          <p:nvPr/>
        </p:nvGrpSpPr>
        <p:grpSpPr>
          <a:xfrm>
            <a:off x="954806" y="2256974"/>
            <a:ext cx="1970333" cy="208784"/>
            <a:chOff x="6336019" y="3733725"/>
            <a:chExt cx="2566206" cy="351310"/>
          </a:xfrm>
        </p:grpSpPr>
        <p:sp>
          <p:nvSpPr>
            <p:cNvPr id="1388" name="Google Shape;1388;p5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55"/>
          <p:cNvGrpSpPr/>
          <p:nvPr/>
        </p:nvGrpSpPr>
        <p:grpSpPr>
          <a:xfrm>
            <a:off x="1955962" y="3864529"/>
            <a:ext cx="946551" cy="153200"/>
            <a:chOff x="4404545" y="3301592"/>
            <a:chExt cx="782403" cy="129272"/>
          </a:xfrm>
        </p:grpSpPr>
        <p:sp>
          <p:nvSpPr>
            <p:cNvPr id="1393" name="Google Shape;1393;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55"/>
          <p:cNvGrpSpPr/>
          <p:nvPr/>
        </p:nvGrpSpPr>
        <p:grpSpPr>
          <a:xfrm>
            <a:off x="1955962" y="3603488"/>
            <a:ext cx="962257" cy="139127"/>
            <a:chOff x="4411970" y="3131459"/>
            <a:chExt cx="710520" cy="117397"/>
          </a:xfrm>
        </p:grpSpPr>
        <p:sp>
          <p:nvSpPr>
            <p:cNvPr id="1396" name="Google Shape;1396;p5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55"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9" name="Google Shape;1399;p55"/>
          <p:cNvGrpSpPr/>
          <p:nvPr/>
        </p:nvGrpSpPr>
        <p:grpSpPr>
          <a:xfrm>
            <a:off x="956107" y="3538282"/>
            <a:ext cx="823838" cy="458988"/>
            <a:chOff x="4411970" y="1801825"/>
            <a:chExt cx="734586" cy="409262"/>
          </a:xfrm>
        </p:grpSpPr>
        <p:sp>
          <p:nvSpPr>
            <p:cNvPr id="1400" name="Google Shape;1400;p5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55"/>
          <p:cNvGrpSpPr/>
          <p:nvPr/>
        </p:nvGrpSpPr>
        <p:grpSpPr>
          <a:xfrm>
            <a:off x="956107" y="4086708"/>
            <a:ext cx="856348" cy="212039"/>
            <a:chOff x="4411970" y="2233974"/>
            <a:chExt cx="763574" cy="189068"/>
          </a:xfrm>
        </p:grpSpPr>
        <p:sp>
          <p:nvSpPr>
            <p:cNvPr id="1403" name="Google Shape;1403;p5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55"/>
          <p:cNvGrpSpPr/>
          <p:nvPr/>
        </p:nvGrpSpPr>
        <p:grpSpPr>
          <a:xfrm>
            <a:off x="3066303" y="2262044"/>
            <a:ext cx="511602" cy="511602"/>
            <a:chOff x="5681300" y="2527788"/>
            <a:chExt cx="805800" cy="805800"/>
          </a:xfrm>
        </p:grpSpPr>
        <p:sp>
          <p:nvSpPr>
            <p:cNvPr id="1406" name="Google Shape;1406;p5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5"/>
          <p:cNvGrpSpPr/>
          <p:nvPr/>
        </p:nvGrpSpPr>
        <p:grpSpPr>
          <a:xfrm>
            <a:off x="3063497" y="3028627"/>
            <a:ext cx="513021" cy="512935"/>
            <a:chOff x="4049800" y="640400"/>
            <a:chExt cx="858900" cy="858900"/>
          </a:xfrm>
        </p:grpSpPr>
        <p:sp>
          <p:nvSpPr>
            <p:cNvPr id="1409" name="Google Shape;1409;p5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5"/>
          <p:cNvGrpSpPr/>
          <p:nvPr/>
        </p:nvGrpSpPr>
        <p:grpSpPr>
          <a:xfrm>
            <a:off x="2980696" y="3680519"/>
            <a:ext cx="686489" cy="686585"/>
            <a:chOff x="5080188" y="927900"/>
            <a:chExt cx="961200" cy="961200"/>
          </a:xfrm>
        </p:grpSpPr>
        <p:sp>
          <p:nvSpPr>
            <p:cNvPr id="1412" name="Google Shape;1412;p5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55"/>
          <p:cNvGrpSpPr/>
          <p:nvPr/>
        </p:nvGrpSpPr>
        <p:grpSpPr>
          <a:xfrm>
            <a:off x="3763848" y="3773248"/>
            <a:ext cx="510373" cy="510937"/>
            <a:chOff x="7508249" y="1522825"/>
            <a:chExt cx="1326332" cy="1322987"/>
          </a:xfrm>
        </p:grpSpPr>
        <p:sp>
          <p:nvSpPr>
            <p:cNvPr id="1421" name="Google Shape;1421;p5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5"/>
          <p:cNvGrpSpPr/>
          <p:nvPr/>
        </p:nvGrpSpPr>
        <p:grpSpPr>
          <a:xfrm>
            <a:off x="4455441" y="3774653"/>
            <a:ext cx="492652" cy="503348"/>
            <a:chOff x="6039282" y="1042577"/>
            <a:chExt cx="734315" cy="731929"/>
          </a:xfrm>
        </p:grpSpPr>
        <p:sp>
          <p:nvSpPr>
            <p:cNvPr id="1432" name="Google Shape;1432;p5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55"/>
          <p:cNvGrpSpPr/>
          <p:nvPr/>
        </p:nvGrpSpPr>
        <p:grpSpPr>
          <a:xfrm>
            <a:off x="5095855" y="2270694"/>
            <a:ext cx="483304" cy="504902"/>
            <a:chOff x="1825800" y="1651625"/>
            <a:chExt cx="568125" cy="591775"/>
          </a:xfrm>
        </p:grpSpPr>
        <p:sp>
          <p:nvSpPr>
            <p:cNvPr id="1454" name="Google Shape;1454;p5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 name="Google Shape;1460;p55"/>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465" name="Google Shape;1465;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grpSp>
        <p:nvGrpSpPr>
          <p:cNvPr id="1470" name="Google Shape;1470;p56"/>
          <p:cNvGrpSpPr/>
          <p:nvPr/>
        </p:nvGrpSpPr>
        <p:grpSpPr>
          <a:xfrm>
            <a:off x="722059" y="955168"/>
            <a:ext cx="2492868" cy="1379876"/>
            <a:chOff x="2654821" y="2311071"/>
            <a:chExt cx="2279715" cy="1262120"/>
          </a:xfrm>
        </p:grpSpPr>
        <p:grpSp>
          <p:nvGrpSpPr>
            <p:cNvPr id="1471" name="Google Shape;1471;p56"/>
            <p:cNvGrpSpPr/>
            <p:nvPr/>
          </p:nvGrpSpPr>
          <p:grpSpPr>
            <a:xfrm>
              <a:off x="4034269" y="2840745"/>
              <a:ext cx="40212" cy="36437"/>
              <a:chOff x="4293400" y="2574725"/>
              <a:chExt cx="84425" cy="80100"/>
            </a:xfrm>
          </p:grpSpPr>
          <p:sp>
            <p:nvSpPr>
              <p:cNvPr id="1472" name="Google Shape;1472;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fr-FR"/>
              </a:p>
            </p:txBody>
          </p:sp>
          <p:sp>
            <p:nvSpPr>
              <p:cNvPr id="1473" name="Google Shape;1473;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6"/>
            <p:cNvGrpSpPr/>
            <p:nvPr/>
          </p:nvGrpSpPr>
          <p:grpSpPr>
            <a:xfrm>
              <a:off x="3894606" y="2334874"/>
              <a:ext cx="913198" cy="518984"/>
              <a:chOff x="4000175" y="1462675"/>
              <a:chExt cx="1917275" cy="1140875"/>
            </a:xfrm>
          </p:grpSpPr>
          <p:sp>
            <p:nvSpPr>
              <p:cNvPr id="1475" name="Google Shape;1475;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fr-FR"/>
              </a:p>
            </p:txBody>
          </p:sp>
          <p:grpSp>
            <p:nvGrpSpPr>
              <p:cNvPr id="1476" name="Google Shape;1476;p56"/>
              <p:cNvGrpSpPr/>
              <p:nvPr/>
            </p:nvGrpSpPr>
            <p:grpSpPr>
              <a:xfrm>
                <a:off x="4000175" y="1462675"/>
                <a:ext cx="1917275" cy="1140875"/>
                <a:chOff x="4000175" y="1462675"/>
                <a:chExt cx="1917275" cy="1140875"/>
              </a:xfrm>
            </p:grpSpPr>
            <p:sp>
              <p:nvSpPr>
                <p:cNvPr id="1477" name="Google Shape;1477;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fr-FR"/>
                </a:p>
              </p:txBody>
            </p:sp>
            <p:sp>
              <p:nvSpPr>
                <p:cNvPr id="1478" name="Google Shape;1478;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2" name="Google Shape;1482;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3" name="Google Shape;1483;p56"/>
            <p:cNvGrpSpPr/>
            <p:nvPr/>
          </p:nvGrpSpPr>
          <p:grpSpPr>
            <a:xfrm>
              <a:off x="3875768" y="2846704"/>
              <a:ext cx="44796" cy="47366"/>
              <a:chOff x="3960625" y="2587825"/>
              <a:chExt cx="94050" cy="104125"/>
            </a:xfrm>
          </p:grpSpPr>
          <p:sp>
            <p:nvSpPr>
              <p:cNvPr id="1484" name="Google Shape;1484;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fr-FR"/>
              </a:p>
            </p:txBody>
          </p:sp>
          <p:sp>
            <p:nvSpPr>
              <p:cNvPr id="1485" name="Google Shape;1485;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6"/>
            <p:cNvGrpSpPr/>
            <p:nvPr/>
          </p:nvGrpSpPr>
          <p:grpSpPr>
            <a:xfrm>
              <a:off x="3782759" y="2807162"/>
              <a:ext cx="82686" cy="85487"/>
              <a:chOff x="3765350" y="2500900"/>
              <a:chExt cx="173600" cy="187925"/>
            </a:xfrm>
          </p:grpSpPr>
          <p:sp>
            <p:nvSpPr>
              <p:cNvPr id="1487" name="Google Shape;1487;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fr-FR"/>
              </a:p>
            </p:txBody>
          </p:sp>
          <p:sp>
            <p:nvSpPr>
              <p:cNvPr id="1488" name="Google Shape;1488;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56"/>
            <p:cNvGrpSpPr/>
            <p:nvPr/>
          </p:nvGrpSpPr>
          <p:grpSpPr>
            <a:xfrm>
              <a:off x="3775674" y="2798496"/>
              <a:ext cx="40545" cy="23564"/>
              <a:chOff x="3750475" y="2481850"/>
              <a:chExt cx="85125" cy="51800"/>
            </a:xfrm>
          </p:grpSpPr>
          <p:sp>
            <p:nvSpPr>
              <p:cNvPr id="1494" name="Google Shape;1494;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fr-FR"/>
              </a:p>
            </p:txBody>
          </p:sp>
        </p:grpSp>
        <p:grpSp>
          <p:nvGrpSpPr>
            <p:cNvPr id="1496" name="Google Shape;1496;p56"/>
            <p:cNvGrpSpPr/>
            <p:nvPr/>
          </p:nvGrpSpPr>
          <p:grpSpPr>
            <a:xfrm>
              <a:off x="3716946" y="2776024"/>
              <a:ext cx="81971" cy="76912"/>
              <a:chOff x="3627175" y="2432450"/>
              <a:chExt cx="172100" cy="169075"/>
            </a:xfrm>
          </p:grpSpPr>
          <p:sp>
            <p:nvSpPr>
              <p:cNvPr id="1497" name="Google Shape;1497;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fr-FR"/>
              </a:p>
            </p:txBody>
          </p:sp>
          <p:sp>
            <p:nvSpPr>
              <p:cNvPr id="1499" name="Google Shape;1499;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fr-FR"/>
              </a:p>
            </p:txBody>
          </p:sp>
        </p:grpSp>
        <p:grpSp>
          <p:nvGrpSpPr>
            <p:cNvPr id="1500" name="Google Shape;1500;p56"/>
            <p:cNvGrpSpPr/>
            <p:nvPr/>
          </p:nvGrpSpPr>
          <p:grpSpPr>
            <a:xfrm>
              <a:off x="3685682" y="2845624"/>
              <a:ext cx="29311" cy="45055"/>
              <a:chOff x="3561536" y="2585450"/>
              <a:chExt cx="61539" cy="99045"/>
            </a:xfrm>
          </p:grpSpPr>
          <p:sp>
            <p:nvSpPr>
              <p:cNvPr id="1501" name="Google Shape;1501;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fr-FR"/>
              </a:p>
            </p:txBody>
          </p:sp>
        </p:grpSp>
        <p:grpSp>
          <p:nvGrpSpPr>
            <p:cNvPr id="1503" name="Google Shape;1503;p56"/>
            <p:cNvGrpSpPr/>
            <p:nvPr/>
          </p:nvGrpSpPr>
          <p:grpSpPr>
            <a:xfrm>
              <a:off x="3849905" y="2572252"/>
              <a:ext cx="74339" cy="119559"/>
              <a:chOff x="3906325" y="1984500"/>
              <a:chExt cx="156075" cy="262825"/>
            </a:xfrm>
          </p:grpSpPr>
          <p:sp>
            <p:nvSpPr>
              <p:cNvPr id="1504" name="Google Shape;1504;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fr-FR"/>
              </a:p>
            </p:txBody>
          </p:sp>
          <p:sp>
            <p:nvSpPr>
              <p:cNvPr id="1505" name="Google Shape;1505;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56"/>
            <p:cNvGrpSpPr/>
            <p:nvPr/>
          </p:nvGrpSpPr>
          <p:grpSpPr>
            <a:xfrm>
              <a:off x="2654821" y="2414345"/>
              <a:ext cx="667570" cy="558731"/>
              <a:chOff x="1397225" y="1637375"/>
              <a:chExt cx="1401575" cy="1228250"/>
            </a:xfrm>
          </p:grpSpPr>
          <p:sp>
            <p:nvSpPr>
              <p:cNvPr id="1507" name="Google Shape;1507;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fr-FR"/>
              </a:p>
            </p:txBody>
          </p:sp>
          <p:grpSp>
            <p:nvGrpSpPr>
              <p:cNvPr id="1508" name="Google Shape;1508;p56"/>
              <p:cNvGrpSpPr/>
              <p:nvPr/>
            </p:nvGrpSpPr>
            <p:grpSpPr>
              <a:xfrm>
                <a:off x="1397225" y="1637375"/>
                <a:ext cx="1398775" cy="1228250"/>
                <a:chOff x="1397225" y="1637375"/>
                <a:chExt cx="1398775" cy="1228250"/>
              </a:xfrm>
            </p:grpSpPr>
            <p:sp>
              <p:nvSpPr>
                <p:cNvPr id="1509" name="Google Shape;1509;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1" name="Google Shape;1511;p56"/>
            <p:cNvGrpSpPr/>
            <p:nvPr/>
          </p:nvGrpSpPr>
          <p:grpSpPr>
            <a:xfrm>
              <a:off x="3230417" y="3103734"/>
              <a:ext cx="282982" cy="280332"/>
              <a:chOff x="2605700" y="3152850"/>
              <a:chExt cx="594125" cy="616250"/>
            </a:xfrm>
          </p:grpSpPr>
          <p:sp>
            <p:nvSpPr>
              <p:cNvPr id="1512" name="Google Shape;1512;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fr-FR"/>
              </a:p>
            </p:txBody>
          </p:sp>
          <p:sp>
            <p:nvSpPr>
              <p:cNvPr id="1513" name="Google Shape;1513;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14" name="Google Shape;1514;p56"/>
            <p:cNvGrpSpPr/>
            <p:nvPr/>
          </p:nvGrpSpPr>
          <p:grpSpPr>
            <a:xfrm>
              <a:off x="3265985" y="3226989"/>
              <a:ext cx="87151" cy="346202"/>
              <a:chOff x="2680375" y="3423800"/>
              <a:chExt cx="182975" cy="761050"/>
            </a:xfrm>
          </p:grpSpPr>
          <p:sp>
            <p:nvSpPr>
              <p:cNvPr id="1515" name="Google Shape;1515;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fr-FR"/>
              </a:p>
            </p:txBody>
          </p:sp>
          <p:sp>
            <p:nvSpPr>
              <p:cNvPr id="1516" name="Google Shape;1516;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56"/>
            <p:cNvGrpSpPr/>
            <p:nvPr/>
          </p:nvGrpSpPr>
          <p:grpSpPr>
            <a:xfrm>
              <a:off x="3855466" y="3289811"/>
              <a:ext cx="112514" cy="94210"/>
              <a:chOff x="3918000" y="3561900"/>
              <a:chExt cx="236225" cy="207100"/>
            </a:xfrm>
          </p:grpSpPr>
          <p:sp>
            <p:nvSpPr>
              <p:cNvPr id="1518" name="Google Shape;1518;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fr-FR"/>
              </a:p>
            </p:txBody>
          </p:sp>
          <p:sp>
            <p:nvSpPr>
              <p:cNvPr id="1519" name="Google Shape;1519;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0" name="Google Shape;1520;p5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23" name="Google Shape;1523;p56"/>
            <p:cNvGrpSpPr/>
            <p:nvPr/>
          </p:nvGrpSpPr>
          <p:grpSpPr>
            <a:xfrm>
              <a:off x="2905224" y="2311071"/>
              <a:ext cx="596721" cy="528992"/>
              <a:chOff x="1922950" y="1410350"/>
              <a:chExt cx="1252825" cy="1162875"/>
            </a:xfrm>
          </p:grpSpPr>
          <p:sp>
            <p:nvSpPr>
              <p:cNvPr id="1524" name="Google Shape;1524;p5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40" name="Google Shape;1540;p5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60" name="Google Shape;1560;p5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61" name="Google Shape;1561;p5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56"/>
            <p:cNvGrpSpPr/>
            <p:nvPr/>
          </p:nvGrpSpPr>
          <p:grpSpPr>
            <a:xfrm>
              <a:off x="3280929" y="3294542"/>
              <a:ext cx="109894" cy="272224"/>
              <a:chOff x="2711750" y="3572300"/>
              <a:chExt cx="230725" cy="598425"/>
            </a:xfrm>
          </p:grpSpPr>
          <p:sp>
            <p:nvSpPr>
              <p:cNvPr id="1563" name="Google Shape;1563;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5" name="Google Shape;1565;p5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6" name="Google Shape;1566;p56"/>
            <p:cNvGrpSpPr/>
            <p:nvPr/>
          </p:nvGrpSpPr>
          <p:grpSpPr>
            <a:xfrm>
              <a:off x="3790439" y="2408636"/>
              <a:ext cx="73017" cy="75684"/>
              <a:chOff x="3781475" y="1624825"/>
              <a:chExt cx="153300" cy="166375"/>
            </a:xfrm>
          </p:grpSpPr>
          <p:sp>
            <p:nvSpPr>
              <p:cNvPr id="1567" name="Google Shape;1567;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1" name="Google Shape;1571;p5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8" name="Google Shape;1578;p56"/>
            <p:cNvGrpSpPr/>
            <p:nvPr/>
          </p:nvGrpSpPr>
          <p:grpSpPr>
            <a:xfrm>
              <a:off x="4403342" y="3107749"/>
              <a:ext cx="316680" cy="101374"/>
              <a:chOff x="5068275" y="3161675"/>
              <a:chExt cx="664875" cy="222850"/>
            </a:xfrm>
          </p:grpSpPr>
          <p:sp>
            <p:nvSpPr>
              <p:cNvPr id="1579" name="Google Shape;1579;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3" name="Google Shape;1583;p5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2" name="Google Shape;1612;p56"/>
            <p:cNvGrpSpPr/>
            <p:nvPr/>
          </p:nvGrpSpPr>
          <p:grpSpPr>
            <a:xfrm>
              <a:off x="3697513" y="2707266"/>
              <a:ext cx="59549" cy="79733"/>
              <a:chOff x="3586375" y="2281300"/>
              <a:chExt cx="125025" cy="175275"/>
            </a:xfrm>
          </p:grpSpPr>
          <p:sp>
            <p:nvSpPr>
              <p:cNvPr id="1613" name="Google Shape;1613;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5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6" name="Google Shape;1616;p56"/>
            <p:cNvGrpSpPr/>
            <p:nvPr/>
          </p:nvGrpSpPr>
          <p:grpSpPr>
            <a:xfrm>
              <a:off x="4513224" y="3221724"/>
              <a:ext cx="274563" cy="280321"/>
              <a:chOff x="5298975" y="3412225"/>
              <a:chExt cx="576450" cy="616225"/>
            </a:xfrm>
          </p:grpSpPr>
          <p:sp>
            <p:nvSpPr>
              <p:cNvPr id="1617" name="Google Shape;1617;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18" name="Google Shape;1618;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56"/>
            <p:cNvGrpSpPr/>
            <p:nvPr/>
          </p:nvGrpSpPr>
          <p:grpSpPr>
            <a:xfrm>
              <a:off x="4824403" y="3421846"/>
              <a:ext cx="110132" cy="130647"/>
              <a:chOff x="5952300" y="3852150"/>
              <a:chExt cx="231225" cy="287200"/>
            </a:xfrm>
          </p:grpSpPr>
          <p:sp>
            <p:nvSpPr>
              <p:cNvPr id="1620" name="Google Shape;1620;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5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56"/>
            <p:cNvGrpSpPr/>
            <p:nvPr/>
          </p:nvGrpSpPr>
          <p:grpSpPr>
            <a:xfrm>
              <a:off x="4295710" y="3079670"/>
              <a:ext cx="14968" cy="27135"/>
              <a:chOff x="4842300" y="3099950"/>
              <a:chExt cx="31425" cy="59650"/>
            </a:xfrm>
          </p:grpSpPr>
          <p:sp>
            <p:nvSpPr>
              <p:cNvPr id="1631" name="Google Shape;1631;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5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56"/>
            <p:cNvGrpSpPr/>
            <p:nvPr/>
          </p:nvGrpSpPr>
          <p:grpSpPr>
            <a:xfrm>
              <a:off x="3831056" y="2816010"/>
              <a:ext cx="37378" cy="27612"/>
              <a:chOff x="3866750" y="2520350"/>
              <a:chExt cx="78475" cy="60700"/>
            </a:xfrm>
          </p:grpSpPr>
          <p:sp>
            <p:nvSpPr>
              <p:cNvPr id="1644" name="Google Shape;1644;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8" name="Google Shape;1648;p5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65" name="Google Shape;1665;p5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77" name="Google Shape;1677;p5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0" name="Google Shape;1690;p56"/>
            <p:cNvGrpSpPr/>
            <p:nvPr/>
          </p:nvGrpSpPr>
          <p:grpSpPr>
            <a:xfrm>
              <a:off x="3632736" y="3051591"/>
              <a:ext cx="63288" cy="45217"/>
              <a:chOff x="3450375" y="3038225"/>
              <a:chExt cx="132875" cy="99400"/>
            </a:xfrm>
          </p:grpSpPr>
          <p:sp>
            <p:nvSpPr>
              <p:cNvPr id="1691" name="Google Shape;1691;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3" name="Google Shape;1693;p5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02" name="Google Shape;1702;p5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2" name="Google Shape;1712;p5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8" name="Google Shape;1718;p5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56"/>
          <p:cNvGrpSpPr/>
          <p:nvPr/>
        </p:nvGrpSpPr>
        <p:grpSpPr>
          <a:xfrm>
            <a:off x="719116" y="2850945"/>
            <a:ext cx="2622876" cy="1333540"/>
            <a:chOff x="238125" y="1038125"/>
            <a:chExt cx="7146800" cy="3633625"/>
          </a:xfrm>
        </p:grpSpPr>
        <p:sp>
          <p:nvSpPr>
            <p:cNvPr id="1729" name="Google Shape;1729;p5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1" name="Google Shape;3301;p56"/>
          <p:cNvGrpSpPr/>
          <p:nvPr/>
        </p:nvGrpSpPr>
        <p:grpSpPr>
          <a:xfrm>
            <a:off x="5834044" y="993055"/>
            <a:ext cx="2590840" cy="1380235"/>
            <a:chOff x="233350" y="949250"/>
            <a:chExt cx="7137300" cy="3802300"/>
          </a:xfrm>
        </p:grpSpPr>
        <p:sp>
          <p:nvSpPr>
            <p:cNvPr id="3302" name="Google Shape;3302;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3" name="Google Shape;3353;p56"/>
          <p:cNvGrpSpPr/>
          <p:nvPr/>
        </p:nvGrpSpPr>
        <p:grpSpPr>
          <a:xfrm>
            <a:off x="7648473" y="3037828"/>
            <a:ext cx="104231" cy="320340"/>
            <a:chOff x="7564426" y="3224343"/>
            <a:chExt cx="119985" cy="368801"/>
          </a:xfrm>
        </p:grpSpPr>
        <p:sp>
          <p:nvSpPr>
            <p:cNvPr id="3354" name="Google Shape;3354;p5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56"/>
          <p:cNvGrpSpPr/>
          <p:nvPr/>
        </p:nvGrpSpPr>
        <p:grpSpPr>
          <a:xfrm>
            <a:off x="7347962" y="3031929"/>
            <a:ext cx="189489" cy="332132"/>
            <a:chOff x="8370831" y="3202002"/>
            <a:chExt cx="218129" cy="382376"/>
          </a:xfrm>
        </p:grpSpPr>
        <p:sp>
          <p:nvSpPr>
            <p:cNvPr id="3357" name="Google Shape;3357;p5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56"/>
          <p:cNvGrpSpPr/>
          <p:nvPr/>
        </p:nvGrpSpPr>
        <p:grpSpPr>
          <a:xfrm>
            <a:off x="8071351" y="3443061"/>
            <a:ext cx="309429" cy="267000"/>
            <a:chOff x="6742064" y="3750480"/>
            <a:chExt cx="399315" cy="344560"/>
          </a:xfrm>
        </p:grpSpPr>
        <p:sp>
          <p:nvSpPr>
            <p:cNvPr id="3360" name="Google Shape;3360;p5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56"/>
          <p:cNvGrpSpPr/>
          <p:nvPr/>
        </p:nvGrpSpPr>
        <p:grpSpPr>
          <a:xfrm>
            <a:off x="7610370" y="3794109"/>
            <a:ext cx="180437" cy="281608"/>
            <a:chOff x="7248525" y="3739696"/>
            <a:chExt cx="230531" cy="359790"/>
          </a:xfrm>
        </p:grpSpPr>
        <p:sp>
          <p:nvSpPr>
            <p:cNvPr id="3363" name="Google Shape;3363;p5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56"/>
          <p:cNvGrpSpPr/>
          <p:nvPr/>
        </p:nvGrpSpPr>
        <p:grpSpPr>
          <a:xfrm>
            <a:off x="7856289" y="3437333"/>
            <a:ext cx="162896" cy="278710"/>
            <a:chOff x="7601242" y="3729267"/>
            <a:chExt cx="222566" cy="380803"/>
          </a:xfrm>
        </p:grpSpPr>
        <p:sp>
          <p:nvSpPr>
            <p:cNvPr id="3366" name="Google Shape;3366;p5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8" name="Google Shape;3368;p56"/>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9" name="Google Shape;3369;p56"/>
          <p:cNvGrpSpPr/>
          <p:nvPr/>
        </p:nvGrpSpPr>
        <p:grpSpPr>
          <a:xfrm>
            <a:off x="7345935" y="3438473"/>
            <a:ext cx="193543" cy="275990"/>
            <a:chOff x="8304647" y="3738687"/>
            <a:chExt cx="225076" cy="320956"/>
          </a:xfrm>
        </p:grpSpPr>
        <p:sp>
          <p:nvSpPr>
            <p:cNvPr id="3370" name="Google Shape;3370;p5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56"/>
          <p:cNvGrpSpPr/>
          <p:nvPr/>
        </p:nvGrpSpPr>
        <p:grpSpPr>
          <a:xfrm>
            <a:off x="7618427" y="3438473"/>
            <a:ext cx="178492" cy="275990"/>
            <a:chOff x="8615101" y="3738687"/>
            <a:chExt cx="207573" cy="320956"/>
          </a:xfrm>
        </p:grpSpPr>
        <p:sp>
          <p:nvSpPr>
            <p:cNvPr id="3374" name="Google Shape;3374;p5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7" name="Google Shape;3377;p56"/>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56"/>
          <p:cNvGrpSpPr/>
          <p:nvPr/>
        </p:nvGrpSpPr>
        <p:grpSpPr>
          <a:xfrm>
            <a:off x="6013132" y="3559961"/>
            <a:ext cx="557671" cy="511283"/>
            <a:chOff x="6015419" y="3716859"/>
            <a:chExt cx="557671" cy="511283"/>
          </a:xfrm>
        </p:grpSpPr>
        <p:sp>
          <p:nvSpPr>
            <p:cNvPr id="3379" name="Google Shape;3379;p5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0" name="Google Shape;3380;p56"/>
            <p:cNvGrpSpPr/>
            <p:nvPr/>
          </p:nvGrpSpPr>
          <p:grpSpPr>
            <a:xfrm>
              <a:off x="6036094" y="3716980"/>
              <a:ext cx="529860" cy="510468"/>
              <a:chOff x="6036094" y="3716980"/>
              <a:chExt cx="529860" cy="510468"/>
            </a:xfrm>
          </p:grpSpPr>
          <p:sp>
            <p:nvSpPr>
              <p:cNvPr id="3381" name="Google Shape;3381;p5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1" name="Google Shape;3391;p56"/>
          <p:cNvGrpSpPr/>
          <p:nvPr/>
        </p:nvGrpSpPr>
        <p:grpSpPr>
          <a:xfrm>
            <a:off x="6642017" y="2916730"/>
            <a:ext cx="576302" cy="511871"/>
            <a:chOff x="6644304" y="3073628"/>
            <a:chExt cx="576302" cy="511871"/>
          </a:xfrm>
        </p:grpSpPr>
        <p:sp>
          <p:nvSpPr>
            <p:cNvPr id="3392" name="Google Shape;3392;p5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3" name="Google Shape;3393;p56"/>
            <p:cNvGrpSpPr/>
            <p:nvPr/>
          </p:nvGrpSpPr>
          <p:grpSpPr>
            <a:xfrm>
              <a:off x="6712169" y="3085440"/>
              <a:ext cx="481622" cy="494913"/>
              <a:chOff x="6712169" y="3085440"/>
              <a:chExt cx="481622" cy="494913"/>
            </a:xfrm>
          </p:grpSpPr>
          <p:sp>
            <p:nvSpPr>
              <p:cNvPr id="3394" name="Google Shape;3394;p5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5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2" name="Google Shape;3402;p56"/>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3" name="Google Shape;3403;p56"/>
          <p:cNvGrpSpPr/>
          <p:nvPr/>
        </p:nvGrpSpPr>
        <p:grpSpPr>
          <a:xfrm>
            <a:off x="6649868" y="3559725"/>
            <a:ext cx="560631" cy="511352"/>
            <a:chOff x="6652154" y="3716623"/>
            <a:chExt cx="560631" cy="511352"/>
          </a:xfrm>
        </p:grpSpPr>
        <p:sp>
          <p:nvSpPr>
            <p:cNvPr id="3404" name="Google Shape;3404;p5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5" name="Google Shape;3405;p56"/>
            <p:cNvGrpSpPr/>
            <p:nvPr/>
          </p:nvGrpSpPr>
          <p:grpSpPr>
            <a:xfrm>
              <a:off x="6669657" y="3716715"/>
              <a:ext cx="466779" cy="464290"/>
              <a:chOff x="6669657" y="3716715"/>
              <a:chExt cx="466779" cy="464290"/>
            </a:xfrm>
          </p:grpSpPr>
          <p:sp>
            <p:nvSpPr>
              <p:cNvPr id="3406" name="Google Shape;3406;p5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9" name="Google Shape;3419;p56"/>
          <p:cNvGrpSpPr/>
          <p:nvPr/>
        </p:nvGrpSpPr>
        <p:grpSpPr>
          <a:xfrm>
            <a:off x="7843959" y="3841134"/>
            <a:ext cx="187557" cy="187557"/>
            <a:chOff x="8565775" y="671075"/>
            <a:chExt cx="441000" cy="441000"/>
          </a:xfrm>
        </p:grpSpPr>
        <p:sp>
          <p:nvSpPr>
            <p:cNvPr id="3420" name="Google Shape;3420;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2" name="Google Shape;3422;p56"/>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6"/>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4" name="Google Shape;3424;p56"/>
          <p:cNvGrpSpPr/>
          <p:nvPr/>
        </p:nvGrpSpPr>
        <p:grpSpPr>
          <a:xfrm>
            <a:off x="5997814" y="2919352"/>
            <a:ext cx="587871" cy="512373"/>
            <a:chOff x="6000100" y="3076250"/>
            <a:chExt cx="587871" cy="512373"/>
          </a:xfrm>
        </p:grpSpPr>
        <p:sp>
          <p:nvSpPr>
            <p:cNvPr id="3425" name="Google Shape;3425;p5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6" name="Google Shape;3426;p56"/>
            <p:cNvGrpSpPr/>
            <p:nvPr/>
          </p:nvGrpSpPr>
          <p:grpSpPr>
            <a:xfrm>
              <a:off x="6031360" y="3076713"/>
              <a:ext cx="539107" cy="480965"/>
              <a:chOff x="6031360" y="3076713"/>
              <a:chExt cx="539107" cy="480965"/>
            </a:xfrm>
          </p:grpSpPr>
          <p:sp>
            <p:nvSpPr>
              <p:cNvPr id="3427" name="Google Shape;3427;p5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4" name="Google Shape;3434;p56"/>
          <p:cNvGrpSpPr/>
          <p:nvPr/>
        </p:nvGrpSpPr>
        <p:grpSpPr>
          <a:xfrm>
            <a:off x="3369305" y="938716"/>
            <a:ext cx="2310381" cy="1488888"/>
            <a:chOff x="229225" y="549050"/>
            <a:chExt cx="7161750" cy="4615275"/>
          </a:xfrm>
        </p:grpSpPr>
        <p:sp>
          <p:nvSpPr>
            <p:cNvPr id="3435" name="Google Shape;3435;p56"/>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6"/>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6"/>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6"/>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6"/>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6"/>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6"/>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6"/>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6"/>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6"/>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6"/>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6"/>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6"/>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6"/>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6"/>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6"/>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6"/>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6"/>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6"/>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6"/>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6"/>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6"/>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6"/>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6"/>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6"/>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6"/>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6"/>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6"/>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6"/>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6"/>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6"/>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6"/>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6"/>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6"/>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6"/>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6"/>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6"/>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6"/>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6"/>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6"/>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6"/>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6"/>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6"/>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6"/>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6"/>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6"/>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6"/>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6"/>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6"/>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6"/>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6"/>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6"/>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6"/>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6"/>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6"/>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6"/>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6"/>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6"/>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6"/>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6"/>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6"/>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6"/>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6"/>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6"/>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6"/>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6"/>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6"/>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6"/>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6"/>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6"/>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6"/>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6"/>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6"/>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6"/>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6"/>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6"/>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6"/>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6"/>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6"/>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6"/>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6"/>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6"/>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6"/>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6"/>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6"/>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6"/>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6"/>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6"/>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6"/>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6"/>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6"/>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6"/>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56"/>
          <p:cNvGrpSpPr/>
          <p:nvPr/>
        </p:nvGrpSpPr>
        <p:grpSpPr>
          <a:xfrm>
            <a:off x="3514723" y="2830563"/>
            <a:ext cx="2310282" cy="1374222"/>
            <a:chOff x="238125" y="732525"/>
            <a:chExt cx="7130500" cy="4241425"/>
          </a:xfrm>
        </p:grpSpPr>
        <p:sp>
          <p:nvSpPr>
            <p:cNvPr id="3553" name="Google Shape;3553;p56"/>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6"/>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6"/>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6"/>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6"/>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6"/>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6"/>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6"/>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6"/>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6"/>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6"/>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6"/>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6"/>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6"/>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6"/>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6"/>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6"/>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6"/>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6"/>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6"/>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6"/>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6"/>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6"/>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6"/>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6"/>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6"/>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6"/>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6"/>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6"/>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6"/>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6"/>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6"/>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6"/>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6"/>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6"/>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6"/>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6"/>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6"/>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6"/>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6"/>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6"/>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6"/>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6"/>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6"/>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6"/>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6"/>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6"/>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6"/>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6"/>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6"/>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6"/>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181" name="Google Shape;181;p29"/>
          <p:cNvSpPr txBox="1">
            <a:spLocks noGrp="1"/>
          </p:cNvSpPr>
          <p:nvPr>
            <p:ph type="body" idx="1"/>
          </p:nvPr>
        </p:nvSpPr>
        <p:spPr>
          <a:xfrm>
            <a:off x="720000" y="1076800"/>
            <a:ext cx="7704000" cy="4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You can delete this slide when you’re done editing the presentation</a:t>
            </a:r>
            <a:endParaRPr>
              <a:solidFill>
                <a:schemeClr val="dk1"/>
              </a:solidFill>
            </a:endParaRPr>
          </a:p>
        </p:txBody>
      </p:sp>
      <p:graphicFrame>
        <p:nvGraphicFramePr>
          <p:cNvPr id="182" name="Google Shape;182;p29"/>
          <p:cNvGraphicFramePr/>
          <p:nvPr/>
        </p:nvGraphicFramePr>
        <p:xfrm>
          <a:off x="720000" y="1630494"/>
          <a:ext cx="7640850" cy="2182725"/>
        </p:xfrm>
        <a:graphic>
          <a:graphicData uri="http://schemas.openxmlformats.org/drawingml/2006/table">
            <a:tbl>
              <a:tblPr>
                <a:noFill/>
                <a:tableStyleId>{CFF72822-974D-47ED-9BAF-3AEDB99DA4A6}</a:tableStyleId>
              </a:tblPr>
              <a:tblGrid>
                <a:gridCol w="2196775">
                  <a:extLst>
                    <a:ext uri="{9D8B030D-6E8A-4147-A177-3AD203B41FA5}">
                      <a16:colId xmlns:a16="http://schemas.microsoft.com/office/drawing/2014/main" val="20000"/>
                    </a:ext>
                  </a:extLst>
                </a:gridCol>
                <a:gridCol w="5444075">
                  <a:extLst>
                    <a:ext uri="{9D8B030D-6E8A-4147-A177-3AD203B41FA5}">
                      <a16:colId xmlns:a16="http://schemas.microsoft.com/office/drawing/2014/main" val="20001"/>
                    </a:ext>
                  </a:extLst>
                </a:gridCol>
              </a:tblGrid>
              <a:tr h="396600">
                <a:tc>
                  <a:txBody>
                    <a:bodyPr/>
                    <a:lstStyle/>
                    <a:p>
                      <a:pPr marL="0" marR="0" lvl="0" indent="0" algn="l" rtl="0">
                        <a:lnSpc>
                          <a:spcPct val="100000"/>
                        </a:lnSpc>
                        <a:spcBef>
                          <a:spcPts val="0"/>
                        </a:spcBef>
                        <a:spcAft>
                          <a:spcPts val="0"/>
                        </a:spcAft>
                        <a:buClr>
                          <a:srgbClr val="000000"/>
                        </a:buClr>
                        <a:buSzPts val="1000"/>
                        <a:buFont typeface="Arial"/>
                        <a:buNone/>
                      </a:pPr>
                      <a:r>
                        <a:rPr lang="en" sz="1000" i="0" u="sng" strike="noStrike" cap="none">
                          <a:solidFill>
                            <a:schemeClr val="lt1"/>
                          </a:solidFill>
                          <a:latin typeface="Roboto"/>
                          <a:ea typeface="Roboto"/>
                          <a:cs typeface="Roboto"/>
                          <a:sym typeface="Roboto"/>
                          <a:hlinkClick r:id="rId3" action="ppaction://hlinksldjump">
                            <a:extLst>
                              <a:ext uri="{A12FA001-AC4F-418D-AE19-62706E023703}">
                                <ahyp:hlinkClr xmlns:ahyp="http://schemas.microsoft.com/office/drawing/2018/hyperlinkcolor" val="tx"/>
                              </a:ext>
                            </a:extLst>
                          </a:hlinkClick>
                        </a:rPr>
                        <a:t>Fonts</a:t>
                      </a:r>
                      <a:endParaRPr sz="1000" i="0" strike="noStrike" cap="none">
                        <a:solidFill>
                          <a:schemeClr val="lt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i="0" u="none" strike="noStrike" cap="none">
                          <a:solidFill>
                            <a:schemeClr val="dk1"/>
                          </a:solidFill>
                          <a:latin typeface="Roboto"/>
                          <a:ea typeface="Roboto"/>
                          <a:cs typeface="Roboto"/>
                          <a:sym typeface="Roboto"/>
                        </a:rPr>
                        <a:t>To view this template correctly in PowerPoint, download and install the fonts we used</a:t>
                      </a:r>
                      <a:endParaRPr sz="1000" i="0" u="none" strike="noStrike" cap="none">
                        <a:solidFill>
                          <a:schemeClr val="dk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57225">
                <a:tc>
                  <a:txBody>
                    <a:bodyPr/>
                    <a:lstStyle/>
                    <a:p>
                      <a:pPr marL="0" marR="0" lvl="0" indent="0" algn="l" rtl="0">
                        <a:lnSpc>
                          <a:spcPct val="100000"/>
                        </a:lnSpc>
                        <a:spcBef>
                          <a:spcPts val="0"/>
                        </a:spcBef>
                        <a:spcAft>
                          <a:spcPts val="0"/>
                        </a:spcAft>
                        <a:buClr>
                          <a:srgbClr val="000000"/>
                        </a:buClr>
                        <a:buSzPts val="1000"/>
                        <a:buFont typeface="Arial"/>
                        <a:buNone/>
                      </a:pPr>
                      <a:r>
                        <a:rPr lang="en" sz="1000" i="0" u="sng" strike="noStrike" cap="none">
                          <a:solidFill>
                            <a:schemeClr val="lt1"/>
                          </a:solidFill>
                          <a:latin typeface="Roboto"/>
                          <a:ea typeface="Roboto"/>
                          <a:cs typeface="Roboto"/>
                          <a:sym typeface="Roboto"/>
                          <a:hlinkClick r:id="rId4" action="ppaction://hlinksldjump">
                            <a:extLst>
                              <a:ext uri="{A12FA001-AC4F-418D-AE19-62706E023703}">
                                <ahyp:hlinkClr xmlns:ahyp="http://schemas.microsoft.com/office/drawing/2018/hyperlinkcolor" val="tx"/>
                              </a:ext>
                            </a:extLst>
                          </a:hlinkClick>
                        </a:rPr>
                        <a:t>Used</a:t>
                      </a:r>
                      <a:r>
                        <a:rPr lang="en" sz="1000" i="0" strike="noStrike" cap="none">
                          <a:solidFill>
                            <a:schemeClr val="lt1"/>
                          </a:solidFill>
                          <a:uFill>
                            <a:noFill/>
                          </a:uFill>
                          <a:latin typeface="Roboto"/>
                          <a:ea typeface="Roboto"/>
                          <a:cs typeface="Roboto"/>
                          <a:sym typeface="Roboto"/>
                          <a:hlinkClick r:id="rId4" action="ppaction://hlinksldjump">
                            <a:extLst>
                              <a:ext uri="{A12FA001-AC4F-418D-AE19-62706E023703}">
                                <ahyp:hlinkClr xmlns:ahyp="http://schemas.microsoft.com/office/drawing/2018/hyperlinkcolor" val="tx"/>
                              </a:ext>
                            </a:extLst>
                          </a:hlinkClick>
                        </a:rPr>
                        <a:t> </a:t>
                      </a:r>
                      <a:r>
                        <a:rPr lang="en" sz="1000" i="0" strike="noStrike" cap="none">
                          <a:solidFill>
                            <a:schemeClr val="lt1"/>
                          </a:solidFill>
                          <a:latin typeface="Roboto"/>
                          <a:ea typeface="Roboto"/>
                          <a:cs typeface="Roboto"/>
                          <a:sym typeface="Roboto"/>
                        </a:rPr>
                        <a:t>and </a:t>
                      </a:r>
                      <a:r>
                        <a:rPr lang="en" sz="1000" i="0" u="sng" strike="noStrike" cap="none">
                          <a:solidFill>
                            <a:schemeClr val="lt1"/>
                          </a:solidFill>
                          <a:latin typeface="Roboto"/>
                          <a:ea typeface="Roboto"/>
                          <a:cs typeface="Roboto"/>
                          <a:sym typeface="Roboto"/>
                          <a:hlinkClick r:id="rId5" action="ppaction://hlinksldjump">
                            <a:extLst>
                              <a:ext uri="{A12FA001-AC4F-418D-AE19-62706E023703}">
                                <ahyp:hlinkClr xmlns:ahyp="http://schemas.microsoft.com/office/drawing/2018/hyperlinkcolor" val="tx"/>
                              </a:ext>
                            </a:extLst>
                          </a:hlinkClick>
                        </a:rPr>
                        <a:t>alternative resources</a:t>
                      </a:r>
                      <a:endParaRPr sz="1000" i="0" strike="noStrike" cap="none">
                        <a:solidFill>
                          <a:schemeClr val="lt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i="0" u="none" strike="noStrike" cap="none">
                          <a:solidFill>
                            <a:schemeClr val="dk1"/>
                          </a:solidFill>
                          <a:latin typeface="Roboto"/>
                          <a:ea typeface="Roboto"/>
                          <a:cs typeface="Roboto"/>
                          <a:sym typeface="Roboto"/>
                        </a:rPr>
                        <a:t>An assortment of graphic resources that are suitable for use in this presentation</a:t>
                      </a:r>
                      <a:endParaRPr sz="1000" i="0" u="none" strike="noStrike" cap="none">
                        <a:solidFill>
                          <a:schemeClr val="dk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57225">
                <a:tc>
                  <a:txBody>
                    <a:bodyPr/>
                    <a:lstStyle/>
                    <a:p>
                      <a:pPr marL="0" marR="0" lvl="0" indent="0" algn="l" rtl="0">
                        <a:lnSpc>
                          <a:spcPct val="100000"/>
                        </a:lnSpc>
                        <a:spcBef>
                          <a:spcPts val="0"/>
                        </a:spcBef>
                        <a:spcAft>
                          <a:spcPts val="0"/>
                        </a:spcAft>
                        <a:buClr>
                          <a:srgbClr val="000000"/>
                        </a:buClr>
                        <a:buSzPts val="1000"/>
                        <a:buFont typeface="Arial"/>
                        <a:buNone/>
                      </a:pPr>
                      <a:r>
                        <a:rPr lang="en" sz="1000" i="0" u="sng" strike="noStrike" cap="none">
                          <a:solidFill>
                            <a:schemeClr val="lt1"/>
                          </a:solidFill>
                          <a:latin typeface="Roboto"/>
                          <a:ea typeface="Roboto"/>
                          <a:cs typeface="Roboto"/>
                          <a:sym typeface="Roboto"/>
                          <a:hlinkClick r:id="rId6" action="ppaction://hlinksldjump">
                            <a:extLst>
                              <a:ext uri="{A12FA001-AC4F-418D-AE19-62706E023703}">
                                <ahyp:hlinkClr xmlns:ahyp="http://schemas.microsoft.com/office/drawing/2018/hyperlinkcolor" val="tx"/>
                              </a:ext>
                            </a:extLst>
                          </a:hlinkClick>
                        </a:rPr>
                        <a:t>Thanks slide</a:t>
                      </a:r>
                      <a:endParaRPr sz="1000" i="0" strike="noStrike" cap="none">
                        <a:solidFill>
                          <a:schemeClr val="lt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i="0" u="none" strike="noStrike" cap="none">
                          <a:solidFill>
                            <a:schemeClr val="dk1"/>
                          </a:solidFill>
                          <a:latin typeface="Roboto"/>
                          <a:ea typeface="Roboto"/>
                          <a:cs typeface="Roboto"/>
                          <a:sym typeface="Roboto"/>
                        </a:rPr>
                        <a:t>You must keep it so that proper credits for our design are given</a:t>
                      </a:r>
                      <a:endParaRPr sz="1000" i="0" u="none" strike="noStrike" cap="none">
                        <a:solidFill>
                          <a:schemeClr val="dk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7225">
                <a:tc>
                  <a:txBody>
                    <a:bodyPr/>
                    <a:lstStyle/>
                    <a:p>
                      <a:pPr marL="0" marR="0" lvl="0" indent="0" algn="l" rtl="0">
                        <a:lnSpc>
                          <a:spcPct val="100000"/>
                        </a:lnSpc>
                        <a:spcBef>
                          <a:spcPts val="0"/>
                        </a:spcBef>
                        <a:spcAft>
                          <a:spcPts val="0"/>
                        </a:spcAft>
                        <a:buClr>
                          <a:srgbClr val="000000"/>
                        </a:buClr>
                        <a:buSzPts val="1000"/>
                        <a:buFont typeface="Arial"/>
                        <a:buNone/>
                      </a:pPr>
                      <a:r>
                        <a:rPr lang="en" sz="1000" i="0" u="sng" strike="noStrike" cap="none">
                          <a:solidFill>
                            <a:schemeClr val="lt1"/>
                          </a:solidFill>
                          <a:latin typeface="Roboto"/>
                          <a:ea typeface="Roboto"/>
                          <a:cs typeface="Roboto"/>
                          <a:sym typeface="Roboto"/>
                          <a:hlinkClick r:id="rId3" action="ppaction://hlinksldjump">
                            <a:extLst>
                              <a:ext uri="{A12FA001-AC4F-418D-AE19-62706E023703}">
                                <ahyp:hlinkClr xmlns:ahyp="http://schemas.microsoft.com/office/drawing/2018/hyperlinkcolor" val="tx"/>
                              </a:ext>
                            </a:extLst>
                          </a:hlinkClick>
                        </a:rPr>
                        <a:t>Colors</a:t>
                      </a:r>
                      <a:endParaRPr sz="1000" i="0" strike="noStrike" cap="none">
                        <a:solidFill>
                          <a:schemeClr val="lt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i="0" u="none" strike="noStrike" cap="none">
                          <a:solidFill>
                            <a:schemeClr val="dk1"/>
                          </a:solidFill>
                          <a:latin typeface="Roboto"/>
                          <a:ea typeface="Roboto"/>
                          <a:cs typeface="Roboto"/>
                          <a:sym typeface="Roboto"/>
                        </a:rPr>
                        <a:t>All the colors used in this presentation</a:t>
                      </a:r>
                      <a:endParaRPr sz="1000" i="0" u="none" strike="noStrike" cap="none">
                        <a:solidFill>
                          <a:schemeClr val="dk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57225">
                <a:tc>
                  <a:txBody>
                    <a:bodyPr/>
                    <a:lstStyle/>
                    <a:p>
                      <a:pPr marL="0" marR="0" lvl="0" indent="0" algn="l" rtl="0">
                        <a:lnSpc>
                          <a:spcPct val="100000"/>
                        </a:lnSpc>
                        <a:spcBef>
                          <a:spcPts val="0"/>
                        </a:spcBef>
                        <a:spcAft>
                          <a:spcPts val="0"/>
                        </a:spcAft>
                        <a:buClr>
                          <a:srgbClr val="000000"/>
                        </a:buClr>
                        <a:buSzPts val="1000"/>
                        <a:buFont typeface="Arial"/>
                        <a:buNone/>
                      </a:pPr>
                      <a:r>
                        <a:rPr lang="en" sz="1000" i="0" u="sng" strike="noStrike" cap="none">
                          <a:solidFill>
                            <a:schemeClr val="lt1"/>
                          </a:solidFill>
                          <a:latin typeface="Roboto"/>
                          <a:ea typeface="Roboto"/>
                          <a:cs typeface="Roboto"/>
                          <a:sym typeface="Roboto"/>
                          <a:hlinkClick r:id="rId7" action="ppaction://hlinksldjump">
                            <a:extLst>
                              <a:ext uri="{A12FA001-AC4F-418D-AE19-62706E023703}">
                                <ahyp:hlinkClr xmlns:ahyp="http://schemas.microsoft.com/office/drawing/2018/hyperlinkcolor" val="tx"/>
                              </a:ext>
                            </a:extLst>
                          </a:hlinkClick>
                        </a:rPr>
                        <a:t>Icons</a:t>
                      </a:r>
                      <a:r>
                        <a:rPr lang="en" sz="1000" i="0" strike="noStrike" cap="none">
                          <a:solidFill>
                            <a:schemeClr val="lt1"/>
                          </a:solidFill>
                          <a:latin typeface="Roboto"/>
                          <a:ea typeface="Roboto"/>
                          <a:cs typeface="Roboto"/>
                          <a:sym typeface="Roboto"/>
                        </a:rPr>
                        <a:t> and</a:t>
                      </a:r>
                      <a:r>
                        <a:rPr lang="en" sz="1000" i="0" u="sng" strike="noStrike" cap="none">
                          <a:solidFill>
                            <a:schemeClr val="lt1"/>
                          </a:solidFill>
                          <a:latin typeface="Roboto"/>
                          <a:ea typeface="Roboto"/>
                          <a:cs typeface="Roboto"/>
                          <a:sym typeface="Roboto"/>
                          <a:hlinkClick r:id="rId8" action="ppaction://hlinksldjump">
                            <a:extLst>
                              <a:ext uri="{A12FA001-AC4F-418D-AE19-62706E023703}">
                                <ahyp:hlinkClr xmlns:ahyp="http://schemas.microsoft.com/office/drawing/2018/hyperlinkcolor" val="tx"/>
                              </a:ext>
                            </a:extLst>
                          </a:hlinkClick>
                        </a:rPr>
                        <a:t> </a:t>
                      </a:r>
                      <a:r>
                        <a:rPr lang="en" sz="1000" i="0" u="sng" strike="noStrike" cap="none">
                          <a:solidFill>
                            <a:schemeClr val="lt1"/>
                          </a:solidFill>
                          <a:latin typeface="Roboto"/>
                          <a:ea typeface="Roboto"/>
                          <a:cs typeface="Roboto"/>
                          <a:sym typeface="Roboto"/>
                          <a:hlinkClick r:id="rId8" action="ppaction://hlinksldjump">
                            <a:extLst>
                              <a:ext uri="{A12FA001-AC4F-418D-AE19-62706E023703}">
                                <ahyp:hlinkClr xmlns:ahyp="http://schemas.microsoft.com/office/drawing/2018/hyperlinkcolor" val="tx"/>
                              </a:ext>
                            </a:extLst>
                          </a:hlinkClick>
                        </a:rPr>
                        <a:t>infographic</a:t>
                      </a:r>
                      <a:r>
                        <a:rPr lang="en" sz="1000" u="sng">
                          <a:solidFill>
                            <a:schemeClr val="lt1"/>
                          </a:solidFill>
                          <a:latin typeface="Roboto"/>
                          <a:ea typeface="Roboto"/>
                          <a:cs typeface="Roboto"/>
                          <a:sym typeface="Roboto"/>
                          <a:hlinkClick r:id="rId8" action="ppaction://hlinksldjump">
                            <a:extLst>
                              <a:ext uri="{A12FA001-AC4F-418D-AE19-62706E023703}">
                                <ahyp:hlinkClr xmlns:ahyp="http://schemas.microsoft.com/office/drawing/2018/hyperlinkcolor" val="tx"/>
                              </a:ext>
                            </a:extLst>
                          </a:hlinkClick>
                        </a:rPr>
                        <a:t> </a:t>
                      </a:r>
                      <a:r>
                        <a:rPr lang="en" sz="1000" i="0" u="sng" strike="noStrike" cap="none">
                          <a:solidFill>
                            <a:schemeClr val="lt1"/>
                          </a:solidFill>
                          <a:latin typeface="Roboto"/>
                          <a:ea typeface="Roboto"/>
                          <a:cs typeface="Roboto"/>
                          <a:sym typeface="Roboto"/>
                          <a:hlinkClick r:id="rId8" action="ppaction://hlinksldjump">
                            <a:extLst>
                              <a:ext uri="{A12FA001-AC4F-418D-AE19-62706E023703}">
                                <ahyp:hlinkClr xmlns:ahyp="http://schemas.microsoft.com/office/drawing/2018/hyperlinkcolor" val="tx"/>
                              </a:ext>
                            </a:extLst>
                          </a:hlinkClick>
                        </a:rPr>
                        <a:t>resources</a:t>
                      </a:r>
                      <a:endParaRPr sz="1000" i="0" strike="noStrike" cap="none">
                        <a:solidFill>
                          <a:schemeClr val="lt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i="0" u="none" strike="noStrike" cap="none">
                          <a:solidFill>
                            <a:schemeClr val="dk1"/>
                          </a:solidFill>
                          <a:latin typeface="Roboto"/>
                          <a:ea typeface="Roboto"/>
                          <a:cs typeface="Roboto"/>
                          <a:sym typeface="Roboto"/>
                        </a:rPr>
                        <a:t>These can be used in the template, and their size and color can be edited</a:t>
                      </a:r>
                      <a:endParaRPr sz="1000" i="0" u="none" strike="noStrike" cap="none">
                        <a:solidFill>
                          <a:schemeClr val="dk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57225">
                <a:tc>
                  <a:txBody>
                    <a:bodyPr/>
                    <a:lstStyle/>
                    <a:p>
                      <a:pPr marL="0" marR="0" lvl="0" indent="0" algn="l" rtl="0">
                        <a:lnSpc>
                          <a:spcPct val="100000"/>
                        </a:lnSpc>
                        <a:spcBef>
                          <a:spcPts val="0"/>
                        </a:spcBef>
                        <a:spcAft>
                          <a:spcPts val="0"/>
                        </a:spcAft>
                        <a:buClr>
                          <a:srgbClr val="000000"/>
                        </a:buClr>
                        <a:buSzPts val="1000"/>
                        <a:buFont typeface="Arial"/>
                        <a:buNone/>
                      </a:pPr>
                      <a:r>
                        <a:rPr lang="en" sz="1000" i="0" strike="noStrike" cap="none">
                          <a:solidFill>
                            <a:schemeClr val="lt1"/>
                          </a:solidFill>
                          <a:latin typeface="Roboto"/>
                          <a:ea typeface="Roboto"/>
                          <a:cs typeface="Roboto"/>
                          <a:sym typeface="Roboto"/>
                        </a:rPr>
                        <a:t>Editable presentation theme </a:t>
                      </a:r>
                      <a:endParaRPr sz="1000" i="0" strike="noStrike" cap="none">
                        <a:solidFill>
                          <a:schemeClr val="lt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i="0" u="none" strike="noStrike" cap="none">
                          <a:solidFill>
                            <a:schemeClr val="dk1"/>
                          </a:solidFill>
                          <a:latin typeface="Roboto"/>
                          <a:ea typeface="Roboto"/>
                          <a:cs typeface="Roboto"/>
                          <a:sym typeface="Roboto"/>
                        </a:rPr>
                        <a:t>You can edit the master slides easily. For more info, click </a:t>
                      </a:r>
                      <a:r>
                        <a:rPr lang="en" sz="1000" i="0" u="sng" strike="noStrike" cap="none">
                          <a:solidFill>
                            <a:schemeClr val="dk1"/>
                          </a:solidFill>
                          <a:latin typeface="Roboto"/>
                          <a:ea typeface="Roboto"/>
                          <a:cs typeface="Roboto"/>
                          <a:sym typeface="Roboto"/>
                          <a:hlinkClick r:id="rId9">
                            <a:extLst>
                              <a:ext uri="{A12FA001-AC4F-418D-AE19-62706E023703}">
                                <ahyp:hlinkClr xmlns:ahyp="http://schemas.microsoft.com/office/drawing/2018/hyperlinkcolor" val="tx"/>
                              </a:ext>
                            </a:extLst>
                          </a:hlinkClick>
                        </a:rPr>
                        <a:t>here</a:t>
                      </a:r>
                      <a:endParaRPr sz="1000" i="0" u="none" strike="noStrike" cap="none">
                        <a:solidFill>
                          <a:schemeClr val="dk1"/>
                        </a:solidFill>
                        <a:latin typeface="Roboto"/>
                        <a:ea typeface="Roboto"/>
                        <a:cs typeface="Roboto"/>
                        <a:sym typeface="Roboto"/>
                      </a:endParaRPr>
                    </a:p>
                  </a:txBody>
                  <a:tcPr marL="87175" marR="87175" marT="87175" marB="871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3" name="Google Shape;183;p29"/>
          <p:cNvSpPr txBox="1"/>
          <p:nvPr/>
        </p:nvSpPr>
        <p:spPr>
          <a:xfrm>
            <a:off x="1415543" y="4118496"/>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Roboto"/>
                <a:ea typeface="Roboto"/>
                <a:cs typeface="Roboto"/>
                <a:sym typeface="Roboto"/>
              </a:rPr>
              <a:t>For more info:</a:t>
            </a:r>
            <a:br>
              <a:rPr lang="en" sz="800">
                <a:solidFill>
                  <a:schemeClr val="dk1"/>
                </a:solidFill>
                <a:latin typeface="Roboto"/>
                <a:ea typeface="Roboto"/>
                <a:cs typeface="Roboto"/>
                <a:sym typeface="Roboto"/>
              </a:rPr>
            </a:br>
            <a:r>
              <a:rPr lang="en" sz="1000" u="sng">
                <a:solidFill>
                  <a:schemeClr val="dk1"/>
                </a:solidFill>
                <a:latin typeface="Roboto"/>
                <a:ea typeface="Roboto"/>
                <a:cs typeface="Roboto"/>
                <a:sym typeface="Roboto"/>
                <a:hlinkClick r:id="rId10">
                  <a:extLst>
                    <a:ext uri="{A12FA001-AC4F-418D-AE19-62706E023703}">
                      <ahyp:hlinkClr xmlns:ahyp="http://schemas.microsoft.com/office/drawing/2018/hyperlinkcolor" val="tx"/>
                    </a:ext>
                  </a:extLst>
                </a:hlinkClick>
              </a:rPr>
              <a:t>SLIDESGO</a:t>
            </a:r>
            <a:r>
              <a:rPr lang="en" sz="1000">
                <a:solidFill>
                  <a:schemeClr val="dk1"/>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 </a:t>
            </a:r>
            <a:r>
              <a:rPr lang="en" sz="1000">
                <a:solidFill>
                  <a:schemeClr val="dk1"/>
                </a:solidFill>
                <a:latin typeface="Roboto"/>
                <a:ea typeface="Roboto"/>
                <a:cs typeface="Roboto"/>
                <a:sym typeface="Roboto"/>
              </a:rPr>
              <a:t>| </a:t>
            </a:r>
            <a:r>
              <a:rPr lang="en" sz="1000" u="sng">
                <a:solidFill>
                  <a:schemeClr val="dk1"/>
                </a:solidFill>
                <a:latin typeface="Roboto"/>
                <a:ea typeface="Roboto"/>
                <a:cs typeface="Roboto"/>
                <a:sym typeface="Roboto"/>
                <a:hlinkClick r:id="rId11">
                  <a:extLst>
                    <a:ext uri="{A12FA001-AC4F-418D-AE19-62706E023703}">
                      <ahyp:hlinkClr xmlns:ahyp="http://schemas.microsoft.com/office/drawing/2018/hyperlinkcolor" val="tx"/>
                    </a:ext>
                  </a:extLst>
                </a:hlinkClick>
              </a:rPr>
              <a:t>SLIDESGO SCHOOL</a:t>
            </a:r>
            <a:r>
              <a:rPr lang="en" sz="1000">
                <a:solidFill>
                  <a:schemeClr val="dk1"/>
                </a:solidFill>
                <a:latin typeface="Roboto"/>
                <a:ea typeface="Roboto"/>
                <a:cs typeface="Roboto"/>
                <a:sym typeface="Roboto"/>
              </a:rPr>
              <a:t> | </a:t>
            </a:r>
            <a:r>
              <a:rPr lang="en" sz="1000" u="sng">
                <a:solidFill>
                  <a:schemeClr val="dk1"/>
                </a:solidFill>
                <a:latin typeface="Roboto"/>
                <a:ea typeface="Roboto"/>
                <a:cs typeface="Roboto"/>
                <a:sym typeface="Roboto"/>
                <a:hlinkClick r:id="rId12">
                  <a:extLst>
                    <a:ext uri="{A12FA001-AC4F-418D-AE19-62706E023703}">
                      <ahyp:hlinkClr xmlns:ahyp="http://schemas.microsoft.com/office/drawing/2018/hyperlinkcolor" val="tx"/>
                    </a:ext>
                  </a:extLst>
                </a:hlinkClick>
              </a:rPr>
              <a:t>FAQs</a:t>
            </a:r>
            <a:endParaRPr sz="1000" u="sng">
              <a:solidFill>
                <a:schemeClr val="dk1"/>
              </a:solidFill>
              <a:latin typeface="Roboto"/>
              <a:ea typeface="Roboto"/>
              <a:cs typeface="Roboto"/>
              <a:sym typeface="Roboto"/>
            </a:endParaRPr>
          </a:p>
        </p:txBody>
      </p:sp>
      <p:sp>
        <p:nvSpPr>
          <p:cNvPr id="184" name="Google Shape;184;p29"/>
          <p:cNvSpPr txBox="1"/>
          <p:nvPr/>
        </p:nvSpPr>
        <p:spPr>
          <a:xfrm>
            <a:off x="4415557" y="4118496"/>
            <a:ext cx="331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Roboto"/>
                <a:ea typeface="Roboto"/>
                <a:cs typeface="Roboto"/>
                <a:sym typeface="Roboto"/>
              </a:rPr>
              <a:t>You can visit our sister projects:</a:t>
            </a:r>
            <a:br>
              <a:rPr lang="en" sz="800">
                <a:solidFill>
                  <a:schemeClr val="dk1"/>
                </a:solidFill>
                <a:latin typeface="Roboto"/>
                <a:ea typeface="Roboto"/>
                <a:cs typeface="Roboto"/>
                <a:sym typeface="Roboto"/>
              </a:rPr>
            </a:br>
            <a:r>
              <a:rPr lang="en" sz="1000" u="sng">
                <a:solidFill>
                  <a:schemeClr val="dk1"/>
                </a:solidFill>
                <a:latin typeface="Roboto"/>
                <a:ea typeface="Roboto"/>
                <a:cs typeface="Roboto"/>
                <a:sym typeface="Roboto"/>
                <a:hlinkClick r:id="rId13">
                  <a:extLst>
                    <a:ext uri="{A12FA001-AC4F-418D-AE19-62706E023703}">
                      <ahyp:hlinkClr xmlns:ahyp="http://schemas.microsoft.com/office/drawing/2018/hyperlinkcolor" val="tx"/>
                    </a:ext>
                  </a:extLst>
                </a:hlinkClick>
              </a:rPr>
              <a:t>FREEPIK</a:t>
            </a:r>
            <a:r>
              <a:rPr lang="en" sz="1000">
                <a:solidFill>
                  <a:schemeClr val="dk1"/>
                </a:solidFill>
                <a:latin typeface="Roboto"/>
                <a:ea typeface="Roboto"/>
                <a:cs typeface="Roboto"/>
                <a:sym typeface="Roboto"/>
              </a:rPr>
              <a:t> | </a:t>
            </a:r>
            <a:r>
              <a:rPr lang="en" sz="1000" u="sng">
                <a:solidFill>
                  <a:schemeClr val="dk1"/>
                </a:solidFill>
                <a:latin typeface="Roboto"/>
                <a:ea typeface="Roboto"/>
                <a:cs typeface="Roboto"/>
                <a:sym typeface="Roboto"/>
                <a:hlinkClick r:id="rId14">
                  <a:extLst>
                    <a:ext uri="{A12FA001-AC4F-418D-AE19-62706E023703}">
                      <ahyp:hlinkClr xmlns:ahyp="http://schemas.microsoft.com/office/drawing/2018/hyperlinkcolor" val="tx"/>
                    </a:ext>
                  </a:extLst>
                </a:hlinkClick>
              </a:rPr>
              <a:t>FLATICON</a:t>
            </a:r>
            <a:r>
              <a:rPr lang="en" sz="1000">
                <a:solidFill>
                  <a:schemeClr val="dk1"/>
                </a:solidFill>
                <a:latin typeface="Roboto"/>
                <a:ea typeface="Roboto"/>
                <a:cs typeface="Roboto"/>
                <a:sym typeface="Roboto"/>
              </a:rPr>
              <a:t> | </a:t>
            </a:r>
            <a:r>
              <a:rPr lang="en" sz="1000" u="sng">
                <a:solidFill>
                  <a:schemeClr val="dk1"/>
                </a:solidFill>
                <a:latin typeface="Roboto"/>
                <a:ea typeface="Roboto"/>
                <a:cs typeface="Roboto"/>
                <a:sym typeface="Roboto"/>
                <a:hlinkClick r:id="rId15">
                  <a:extLst>
                    <a:ext uri="{A12FA001-AC4F-418D-AE19-62706E023703}">
                      <ahyp:hlinkClr xmlns:ahyp="http://schemas.microsoft.com/office/drawing/2018/hyperlinkcolor" val="tx"/>
                    </a:ext>
                  </a:extLst>
                </a:hlinkClick>
              </a:rPr>
              <a:t>STORYSET</a:t>
            </a:r>
            <a:r>
              <a:rPr lang="en" sz="1000">
                <a:solidFill>
                  <a:schemeClr val="dk1"/>
                </a:solidFill>
                <a:latin typeface="Roboto"/>
                <a:ea typeface="Roboto"/>
                <a:cs typeface="Roboto"/>
                <a:sym typeface="Roboto"/>
              </a:rPr>
              <a:t> | </a:t>
            </a:r>
            <a:r>
              <a:rPr lang="en" sz="1000" u="sng">
                <a:solidFill>
                  <a:schemeClr val="dk1"/>
                </a:solidFill>
                <a:latin typeface="Roboto"/>
                <a:ea typeface="Roboto"/>
                <a:cs typeface="Roboto"/>
                <a:sym typeface="Roboto"/>
                <a:hlinkClick r:id="rId16">
                  <a:extLst>
                    <a:ext uri="{A12FA001-AC4F-418D-AE19-62706E023703}">
                      <ahyp:hlinkClr xmlns:ahyp="http://schemas.microsoft.com/office/drawing/2018/hyperlinkcolor" val="tx"/>
                    </a:ext>
                  </a:extLst>
                </a:hlinkClick>
              </a:rPr>
              <a:t>WEPIK </a:t>
            </a:r>
            <a:r>
              <a:rPr lang="en" sz="1000">
                <a:solidFill>
                  <a:schemeClr val="dk1"/>
                </a:solidFill>
                <a:latin typeface="Roboto"/>
                <a:ea typeface="Roboto"/>
                <a:cs typeface="Roboto"/>
                <a:sym typeface="Roboto"/>
              </a:rPr>
              <a:t>| </a:t>
            </a:r>
            <a:r>
              <a:rPr lang="en" sz="1000" u="sng">
                <a:solidFill>
                  <a:schemeClr val="dk1"/>
                </a:solidFill>
                <a:latin typeface="Roboto"/>
                <a:ea typeface="Roboto"/>
                <a:cs typeface="Roboto"/>
                <a:sym typeface="Roboto"/>
                <a:hlinkClick r:id="rId17">
                  <a:extLst>
                    <a:ext uri="{A12FA001-AC4F-418D-AE19-62706E023703}">
                      <ahyp:hlinkClr xmlns:ahyp="http://schemas.microsoft.com/office/drawing/2018/hyperlinkcolor" val="tx"/>
                    </a:ext>
                  </a:extLst>
                </a:hlinkClick>
              </a:rPr>
              <a:t>VIDFY</a:t>
            </a:r>
            <a:endParaRPr sz="600" u="sng">
              <a:solidFill>
                <a:schemeClr val="dk1"/>
              </a:solidFill>
              <a:latin typeface="Roboto"/>
              <a:ea typeface="Roboto"/>
              <a:cs typeface="Roboto"/>
              <a:sym typeface="Roboto"/>
            </a:endParaRPr>
          </a:p>
        </p:txBody>
      </p:sp>
      <p:sp>
        <p:nvSpPr>
          <p:cNvPr id="185" name="Google Shape;185;p29"/>
          <p:cNvSpPr/>
          <p:nvPr/>
        </p:nvSpPr>
        <p:spPr>
          <a:xfrm>
            <a:off x="74470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9"/>
          <p:cNvSpPr/>
          <p:nvPr/>
        </p:nvSpPr>
        <p:spPr>
          <a:xfrm flipH="1">
            <a:off x="6858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0"/>
        <p:cNvGrpSpPr/>
        <p:nvPr/>
      </p:nvGrpSpPr>
      <p:grpSpPr>
        <a:xfrm>
          <a:off x="0" y="0"/>
          <a:ext cx="0" cy="0"/>
          <a:chOff x="0" y="0"/>
          <a:chExt cx="0" cy="0"/>
        </a:xfrm>
      </p:grpSpPr>
      <p:grpSp>
        <p:nvGrpSpPr>
          <p:cNvPr id="3671" name="Google Shape;3671;p57"/>
          <p:cNvGrpSpPr/>
          <p:nvPr/>
        </p:nvGrpSpPr>
        <p:grpSpPr>
          <a:xfrm>
            <a:off x="725414" y="969763"/>
            <a:ext cx="2507799" cy="206239"/>
            <a:chOff x="106648" y="895722"/>
            <a:chExt cx="4481413" cy="374300"/>
          </a:xfrm>
        </p:grpSpPr>
        <p:grpSp>
          <p:nvGrpSpPr>
            <p:cNvPr id="3672" name="Google Shape;3672;p57"/>
            <p:cNvGrpSpPr/>
            <p:nvPr/>
          </p:nvGrpSpPr>
          <p:grpSpPr>
            <a:xfrm>
              <a:off x="2233276" y="895722"/>
              <a:ext cx="1082667" cy="223591"/>
              <a:chOff x="4808316" y="2800065"/>
              <a:chExt cx="1999386" cy="412910"/>
            </a:xfrm>
          </p:grpSpPr>
          <p:sp>
            <p:nvSpPr>
              <p:cNvPr id="3673" name="Google Shape;3673;p5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4" name="Google Shape;3674;p57"/>
              <p:cNvGrpSpPr/>
              <p:nvPr/>
            </p:nvGrpSpPr>
            <p:grpSpPr>
              <a:xfrm>
                <a:off x="4808316" y="2800065"/>
                <a:ext cx="92400" cy="411825"/>
                <a:chOff x="845575" y="2563700"/>
                <a:chExt cx="92400" cy="411825"/>
              </a:xfrm>
            </p:grpSpPr>
            <p:cxnSp>
              <p:nvCxnSpPr>
                <p:cNvPr id="3675" name="Google Shape;3675;p5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76" name="Google Shape;3676;p5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7" name="Google Shape;3677;p57"/>
            <p:cNvGrpSpPr/>
            <p:nvPr/>
          </p:nvGrpSpPr>
          <p:grpSpPr>
            <a:xfrm>
              <a:off x="106648" y="895722"/>
              <a:ext cx="1088401" cy="223591"/>
              <a:chOff x="881025" y="2800065"/>
              <a:chExt cx="2009975" cy="412910"/>
            </a:xfrm>
          </p:grpSpPr>
          <p:sp>
            <p:nvSpPr>
              <p:cNvPr id="3678" name="Google Shape;3678;p5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9" name="Google Shape;3679;p57"/>
              <p:cNvGrpSpPr/>
              <p:nvPr/>
            </p:nvGrpSpPr>
            <p:grpSpPr>
              <a:xfrm>
                <a:off x="881025" y="2800065"/>
                <a:ext cx="92400" cy="411825"/>
                <a:chOff x="845575" y="2563700"/>
                <a:chExt cx="92400" cy="411825"/>
              </a:xfrm>
            </p:grpSpPr>
            <p:cxnSp>
              <p:nvCxnSpPr>
                <p:cNvPr id="3680" name="Google Shape;3680;p5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81" name="Google Shape;3681;p5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2" name="Google Shape;3682;p57"/>
            <p:cNvGrpSpPr/>
            <p:nvPr/>
          </p:nvGrpSpPr>
          <p:grpSpPr>
            <a:xfrm>
              <a:off x="1172346" y="1047018"/>
              <a:ext cx="1083151" cy="223003"/>
              <a:chOff x="2849073" y="3079467"/>
              <a:chExt cx="2000279" cy="411825"/>
            </a:xfrm>
          </p:grpSpPr>
          <p:sp>
            <p:nvSpPr>
              <p:cNvPr id="3683" name="Google Shape;3683;p5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4" name="Google Shape;3684;p57"/>
              <p:cNvGrpSpPr/>
              <p:nvPr/>
            </p:nvGrpSpPr>
            <p:grpSpPr>
              <a:xfrm rot="10800000">
                <a:off x="2849073" y="3079467"/>
                <a:ext cx="92400" cy="411825"/>
                <a:chOff x="2070100" y="2563700"/>
                <a:chExt cx="92400" cy="411825"/>
              </a:xfrm>
            </p:grpSpPr>
            <p:cxnSp>
              <p:nvCxnSpPr>
                <p:cNvPr id="3685" name="Google Shape;3685;p5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86" name="Google Shape;3686;p5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7" name="Google Shape;3687;p57"/>
            <p:cNvGrpSpPr/>
            <p:nvPr/>
          </p:nvGrpSpPr>
          <p:grpSpPr>
            <a:xfrm>
              <a:off x="3290132" y="1047018"/>
              <a:ext cx="1297929" cy="223003"/>
              <a:chOff x="6760035" y="3079467"/>
              <a:chExt cx="2396914" cy="411825"/>
            </a:xfrm>
          </p:grpSpPr>
          <p:sp>
            <p:nvSpPr>
              <p:cNvPr id="3688" name="Google Shape;3688;p5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9" name="Google Shape;3689;p57"/>
              <p:cNvGrpSpPr/>
              <p:nvPr/>
            </p:nvGrpSpPr>
            <p:grpSpPr>
              <a:xfrm rot="10800000">
                <a:off x="6760035" y="3079467"/>
                <a:ext cx="92400" cy="411825"/>
                <a:chOff x="2070100" y="2563700"/>
                <a:chExt cx="92400" cy="411825"/>
              </a:xfrm>
            </p:grpSpPr>
            <p:cxnSp>
              <p:nvCxnSpPr>
                <p:cNvPr id="3690" name="Google Shape;3690;p5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91" name="Google Shape;3691;p5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92" name="Google Shape;3692;p57"/>
          <p:cNvGrpSpPr/>
          <p:nvPr/>
        </p:nvGrpSpPr>
        <p:grpSpPr>
          <a:xfrm>
            <a:off x="2143176" y="3369134"/>
            <a:ext cx="1086701" cy="799429"/>
            <a:chOff x="2183288" y="3555572"/>
            <a:chExt cx="1136241" cy="835873"/>
          </a:xfrm>
        </p:grpSpPr>
        <p:sp>
          <p:nvSpPr>
            <p:cNvPr id="3693" name="Google Shape;3693;p5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4" name="Google Shape;3694;p57"/>
            <p:cNvGrpSpPr/>
            <p:nvPr/>
          </p:nvGrpSpPr>
          <p:grpSpPr>
            <a:xfrm>
              <a:off x="2205895" y="3637269"/>
              <a:ext cx="1089848" cy="724993"/>
              <a:chOff x="2205895" y="3637269"/>
              <a:chExt cx="1089848" cy="724993"/>
            </a:xfrm>
          </p:grpSpPr>
          <p:sp>
            <p:nvSpPr>
              <p:cNvPr id="3695" name="Google Shape;3695;p5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5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2" name="Google Shape;3702;p5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03" name="Google Shape;3703;p57"/>
            <p:cNvGrpSpPr/>
            <p:nvPr/>
          </p:nvGrpSpPr>
          <p:grpSpPr>
            <a:xfrm>
              <a:off x="3173850" y="3779426"/>
              <a:ext cx="145679" cy="70048"/>
              <a:chOff x="3173850" y="3779426"/>
              <a:chExt cx="145679" cy="70048"/>
            </a:xfrm>
          </p:grpSpPr>
          <p:cxnSp>
            <p:nvCxnSpPr>
              <p:cNvPr id="3704" name="Google Shape;3704;p5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05" name="Google Shape;3705;p5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57"/>
            <p:cNvGrpSpPr/>
            <p:nvPr/>
          </p:nvGrpSpPr>
          <p:grpSpPr>
            <a:xfrm>
              <a:off x="2183288" y="4139483"/>
              <a:ext cx="145133" cy="70048"/>
              <a:chOff x="2183288" y="4139483"/>
              <a:chExt cx="145133" cy="70048"/>
            </a:xfrm>
          </p:grpSpPr>
          <p:cxnSp>
            <p:nvCxnSpPr>
              <p:cNvPr id="3707" name="Google Shape;3707;p5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08" name="Google Shape;3708;p5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9" name="Google Shape;3709;p5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0" name="Google Shape;3710;p5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11" name="Google Shape;3711;p57"/>
            <p:cNvGrpSpPr/>
            <p:nvPr/>
          </p:nvGrpSpPr>
          <p:grpSpPr>
            <a:xfrm>
              <a:off x="2943836" y="4268886"/>
              <a:ext cx="60717" cy="122559"/>
              <a:chOff x="2943836" y="4268886"/>
              <a:chExt cx="60717" cy="122559"/>
            </a:xfrm>
          </p:grpSpPr>
          <p:sp>
            <p:nvSpPr>
              <p:cNvPr id="3712" name="Google Shape;3712;p5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5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14" name="Google Shape;3714;p57"/>
          <p:cNvGrpSpPr/>
          <p:nvPr/>
        </p:nvGrpSpPr>
        <p:grpSpPr>
          <a:xfrm>
            <a:off x="3406121" y="1290134"/>
            <a:ext cx="1675870" cy="758251"/>
            <a:chOff x="3530532" y="1496185"/>
            <a:chExt cx="1562000" cy="706730"/>
          </a:xfrm>
        </p:grpSpPr>
        <p:cxnSp>
          <p:nvCxnSpPr>
            <p:cNvPr id="3715" name="Google Shape;3715;p5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16" name="Google Shape;3716;p57"/>
            <p:cNvGrpSpPr/>
            <p:nvPr/>
          </p:nvGrpSpPr>
          <p:grpSpPr>
            <a:xfrm>
              <a:off x="3530532" y="1496185"/>
              <a:ext cx="323430" cy="463587"/>
              <a:chOff x="3530532" y="1496185"/>
              <a:chExt cx="323430" cy="463587"/>
            </a:xfrm>
          </p:grpSpPr>
          <p:grpSp>
            <p:nvGrpSpPr>
              <p:cNvPr id="3717" name="Google Shape;3717;p57"/>
              <p:cNvGrpSpPr/>
              <p:nvPr/>
            </p:nvGrpSpPr>
            <p:grpSpPr>
              <a:xfrm>
                <a:off x="3567462" y="1496185"/>
                <a:ext cx="286500" cy="361376"/>
                <a:chOff x="3567462" y="1496185"/>
                <a:chExt cx="286500" cy="361376"/>
              </a:xfrm>
            </p:grpSpPr>
            <p:cxnSp>
              <p:nvCxnSpPr>
                <p:cNvPr id="3718" name="Google Shape;3718;p5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19" name="Google Shape;3719;p5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0" name="Google Shape;3720;p5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57"/>
            <p:cNvGrpSpPr/>
            <p:nvPr/>
          </p:nvGrpSpPr>
          <p:grpSpPr>
            <a:xfrm>
              <a:off x="3891569" y="1779209"/>
              <a:ext cx="323945" cy="423706"/>
              <a:chOff x="3891569" y="1779209"/>
              <a:chExt cx="323945" cy="423706"/>
            </a:xfrm>
          </p:grpSpPr>
          <p:grpSp>
            <p:nvGrpSpPr>
              <p:cNvPr id="3722" name="Google Shape;3722;p57"/>
              <p:cNvGrpSpPr/>
              <p:nvPr/>
            </p:nvGrpSpPr>
            <p:grpSpPr>
              <a:xfrm>
                <a:off x="3929014" y="1881638"/>
                <a:ext cx="286500" cy="321278"/>
                <a:chOff x="3929014" y="1881638"/>
                <a:chExt cx="286500" cy="321278"/>
              </a:xfrm>
            </p:grpSpPr>
            <p:cxnSp>
              <p:nvCxnSpPr>
                <p:cNvPr id="3723" name="Google Shape;3723;p5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24" name="Google Shape;3724;p5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57"/>
            <p:cNvGrpSpPr/>
            <p:nvPr/>
          </p:nvGrpSpPr>
          <p:grpSpPr>
            <a:xfrm>
              <a:off x="4252606" y="1496185"/>
              <a:ext cx="324721" cy="463587"/>
              <a:chOff x="4252606" y="1496185"/>
              <a:chExt cx="324721" cy="463587"/>
            </a:xfrm>
          </p:grpSpPr>
          <p:grpSp>
            <p:nvGrpSpPr>
              <p:cNvPr id="3727" name="Google Shape;3727;p57"/>
              <p:cNvGrpSpPr/>
              <p:nvPr/>
            </p:nvGrpSpPr>
            <p:grpSpPr>
              <a:xfrm>
                <a:off x="4290828" y="1496185"/>
                <a:ext cx="286500" cy="361376"/>
                <a:chOff x="4290828" y="1496185"/>
                <a:chExt cx="286500" cy="361376"/>
              </a:xfrm>
            </p:grpSpPr>
            <p:cxnSp>
              <p:nvCxnSpPr>
                <p:cNvPr id="3728" name="Google Shape;3728;p5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29" name="Google Shape;3729;p5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0" name="Google Shape;3730;p5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57"/>
            <p:cNvGrpSpPr/>
            <p:nvPr/>
          </p:nvGrpSpPr>
          <p:grpSpPr>
            <a:xfrm>
              <a:off x="4613643" y="1763716"/>
              <a:ext cx="325308" cy="439200"/>
              <a:chOff x="4613643" y="1763716"/>
              <a:chExt cx="325308" cy="439200"/>
            </a:xfrm>
          </p:grpSpPr>
          <p:grpSp>
            <p:nvGrpSpPr>
              <p:cNvPr id="3732" name="Google Shape;3732;p57"/>
              <p:cNvGrpSpPr/>
              <p:nvPr/>
            </p:nvGrpSpPr>
            <p:grpSpPr>
              <a:xfrm>
                <a:off x="4652451" y="1879538"/>
                <a:ext cx="286500" cy="323378"/>
                <a:chOff x="4652451" y="1879538"/>
                <a:chExt cx="286500" cy="323378"/>
              </a:xfrm>
            </p:grpSpPr>
            <p:cxnSp>
              <p:nvCxnSpPr>
                <p:cNvPr id="3733" name="Google Shape;3733;p5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34" name="Google Shape;3734;p5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5" name="Google Shape;3735;p5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6" name="Google Shape;3736;p57"/>
          <p:cNvGrpSpPr/>
          <p:nvPr/>
        </p:nvGrpSpPr>
        <p:grpSpPr>
          <a:xfrm>
            <a:off x="3417981" y="2143759"/>
            <a:ext cx="1652173" cy="391517"/>
            <a:chOff x="3512551" y="2358270"/>
            <a:chExt cx="1597383" cy="378533"/>
          </a:xfrm>
        </p:grpSpPr>
        <p:cxnSp>
          <p:nvCxnSpPr>
            <p:cNvPr id="3737" name="Google Shape;3737;p57"/>
            <p:cNvCxnSpPr>
              <a:stCxn id="3738" idx="6"/>
              <a:endCxn id="373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40" name="Google Shape;3740;p57"/>
            <p:cNvGrpSpPr/>
            <p:nvPr/>
          </p:nvGrpSpPr>
          <p:grpSpPr>
            <a:xfrm>
              <a:off x="3512551" y="2358270"/>
              <a:ext cx="225647" cy="307714"/>
              <a:chOff x="2182679" y="2004714"/>
              <a:chExt cx="792300" cy="1080458"/>
            </a:xfrm>
          </p:grpSpPr>
          <p:cxnSp>
            <p:nvCxnSpPr>
              <p:cNvPr id="3741" name="Google Shape;3741;p57"/>
              <p:cNvCxnSpPr>
                <a:stCxn id="374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38" name="Google Shape;3738;p5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57"/>
            <p:cNvGrpSpPr/>
            <p:nvPr/>
          </p:nvGrpSpPr>
          <p:grpSpPr>
            <a:xfrm>
              <a:off x="3969644" y="2440153"/>
              <a:ext cx="225853" cy="296651"/>
              <a:chOff x="3775710" y="1729289"/>
              <a:chExt cx="136500" cy="179289"/>
            </a:xfrm>
          </p:grpSpPr>
          <p:cxnSp>
            <p:nvCxnSpPr>
              <p:cNvPr id="3744" name="Google Shape;3744;p5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45" name="Google Shape;3745;p5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57"/>
            <p:cNvGrpSpPr/>
            <p:nvPr/>
          </p:nvGrpSpPr>
          <p:grpSpPr>
            <a:xfrm>
              <a:off x="4427051" y="2358270"/>
              <a:ext cx="225647" cy="307714"/>
              <a:chOff x="5393704" y="2004714"/>
              <a:chExt cx="792300" cy="1080458"/>
            </a:xfrm>
          </p:grpSpPr>
          <p:cxnSp>
            <p:nvCxnSpPr>
              <p:cNvPr id="3748" name="Google Shape;3748;p57"/>
              <p:cNvCxnSpPr>
                <a:stCxn id="374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50" name="Google Shape;3750;p5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57"/>
            <p:cNvGrpSpPr/>
            <p:nvPr/>
          </p:nvGrpSpPr>
          <p:grpSpPr>
            <a:xfrm>
              <a:off x="4884287" y="2440252"/>
              <a:ext cx="225647" cy="296532"/>
              <a:chOff x="6999166" y="2292572"/>
              <a:chExt cx="792300" cy="1041192"/>
            </a:xfrm>
          </p:grpSpPr>
          <p:cxnSp>
            <p:nvCxnSpPr>
              <p:cNvPr id="3752" name="Google Shape;3752;p5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39" name="Google Shape;3739;p5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4" name="Google Shape;3754;p57"/>
          <p:cNvGrpSpPr/>
          <p:nvPr/>
        </p:nvGrpSpPr>
        <p:grpSpPr>
          <a:xfrm>
            <a:off x="6838789" y="979959"/>
            <a:ext cx="1581844" cy="732818"/>
            <a:chOff x="634175" y="2986275"/>
            <a:chExt cx="3147949" cy="1458344"/>
          </a:xfrm>
        </p:grpSpPr>
        <p:cxnSp>
          <p:nvCxnSpPr>
            <p:cNvPr id="3755" name="Google Shape;3755;p57"/>
            <p:cNvCxnSpPr>
              <a:stCxn id="3756" idx="4"/>
              <a:endCxn id="375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58" name="Google Shape;3758;p57"/>
            <p:cNvCxnSpPr>
              <a:stCxn id="3757" idx="0"/>
              <a:endCxn id="375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60" name="Google Shape;3760;p57"/>
            <p:cNvCxnSpPr>
              <a:stCxn id="3759" idx="4"/>
              <a:endCxn id="376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62" name="Google Shape;3762;p57"/>
            <p:cNvCxnSpPr>
              <a:stCxn id="3761" idx="0"/>
              <a:endCxn id="376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763" name="Google Shape;3763;p5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59" name="Google Shape;3759;p5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56" name="Google Shape;3756;p5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61" name="Google Shape;3761;p5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57" name="Google Shape;3757;p5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764" name="Google Shape;3764;p57"/>
          <p:cNvGrpSpPr/>
          <p:nvPr/>
        </p:nvGrpSpPr>
        <p:grpSpPr>
          <a:xfrm>
            <a:off x="3406504" y="2674269"/>
            <a:ext cx="1675128" cy="313674"/>
            <a:chOff x="998425" y="1182125"/>
            <a:chExt cx="1065400" cy="199500"/>
          </a:xfrm>
        </p:grpSpPr>
        <p:sp>
          <p:nvSpPr>
            <p:cNvPr id="3765" name="Google Shape;3765;p5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57"/>
          <p:cNvGrpSpPr/>
          <p:nvPr/>
        </p:nvGrpSpPr>
        <p:grpSpPr>
          <a:xfrm>
            <a:off x="3406503" y="3630235"/>
            <a:ext cx="1675129" cy="525345"/>
            <a:chOff x="5194708" y="3484366"/>
            <a:chExt cx="3148148" cy="987304"/>
          </a:xfrm>
        </p:grpSpPr>
        <p:grpSp>
          <p:nvGrpSpPr>
            <p:cNvPr id="3771" name="Google Shape;3771;p57"/>
            <p:cNvGrpSpPr/>
            <p:nvPr/>
          </p:nvGrpSpPr>
          <p:grpSpPr>
            <a:xfrm>
              <a:off x="7531521" y="3484366"/>
              <a:ext cx="811335" cy="987304"/>
              <a:chOff x="3379425" y="1617275"/>
              <a:chExt cx="1090650" cy="1327200"/>
            </a:xfrm>
          </p:grpSpPr>
          <p:sp>
            <p:nvSpPr>
              <p:cNvPr id="3772" name="Google Shape;3772;p5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57"/>
            <p:cNvGrpSpPr/>
            <p:nvPr/>
          </p:nvGrpSpPr>
          <p:grpSpPr>
            <a:xfrm>
              <a:off x="6752546" y="3484366"/>
              <a:ext cx="811428" cy="987304"/>
              <a:chOff x="2332275" y="1617275"/>
              <a:chExt cx="1090775" cy="1327200"/>
            </a:xfrm>
          </p:grpSpPr>
          <p:sp>
            <p:nvSpPr>
              <p:cNvPr id="3776" name="Google Shape;3776;p5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57"/>
            <p:cNvGrpSpPr/>
            <p:nvPr/>
          </p:nvGrpSpPr>
          <p:grpSpPr>
            <a:xfrm>
              <a:off x="5973664" y="3484366"/>
              <a:ext cx="811335" cy="987304"/>
              <a:chOff x="1285250" y="1617275"/>
              <a:chExt cx="1090650" cy="1327200"/>
            </a:xfrm>
          </p:grpSpPr>
          <p:sp>
            <p:nvSpPr>
              <p:cNvPr id="3780" name="Google Shape;3780;p5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57"/>
            <p:cNvGrpSpPr/>
            <p:nvPr/>
          </p:nvGrpSpPr>
          <p:grpSpPr>
            <a:xfrm>
              <a:off x="5194708" y="3484366"/>
              <a:ext cx="811409" cy="987304"/>
              <a:chOff x="238125" y="1617275"/>
              <a:chExt cx="1090750" cy="1327200"/>
            </a:xfrm>
          </p:grpSpPr>
          <p:sp>
            <p:nvSpPr>
              <p:cNvPr id="3784" name="Google Shape;3784;p5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7" name="Google Shape;3787;p57"/>
          <p:cNvGrpSpPr/>
          <p:nvPr/>
        </p:nvGrpSpPr>
        <p:grpSpPr>
          <a:xfrm>
            <a:off x="6840188" y="2276124"/>
            <a:ext cx="1579046" cy="522230"/>
            <a:chOff x="6853641" y="2534077"/>
            <a:chExt cx="1515545" cy="501229"/>
          </a:xfrm>
        </p:grpSpPr>
        <p:grpSp>
          <p:nvGrpSpPr>
            <p:cNvPr id="3788" name="Google Shape;3788;p57"/>
            <p:cNvGrpSpPr/>
            <p:nvPr/>
          </p:nvGrpSpPr>
          <p:grpSpPr>
            <a:xfrm>
              <a:off x="6853641" y="2618923"/>
              <a:ext cx="1515545" cy="324556"/>
              <a:chOff x="6853641" y="2618923"/>
              <a:chExt cx="1515545" cy="324556"/>
            </a:xfrm>
          </p:grpSpPr>
          <p:sp>
            <p:nvSpPr>
              <p:cNvPr id="3789" name="Google Shape;3789;p5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4" name="Google Shape;3794;p5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57"/>
          <p:cNvGrpSpPr/>
          <p:nvPr/>
        </p:nvGrpSpPr>
        <p:grpSpPr>
          <a:xfrm>
            <a:off x="3435080" y="3151165"/>
            <a:ext cx="1617976" cy="346616"/>
            <a:chOff x="1808063" y="4294338"/>
            <a:chExt cx="3370782" cy="721817"/>
          </a:xfrm>
        </p:grpSpPr>
        <p:sp>
          <p:nvSpPr>
            <p:cNvPr id="3800" name="Google Shape;3800;p5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57"/>
          <p:cNvGrpSpPr/>
          <p:nvPr/>
        </p:nvGrpSpPr>
        <p:grpSpPr>
          <a:xfrm>
            <a:off x="5261076" y="3817915"/>
            <a:ext cx="1417067" cy="350605"/>
            <a:chOff x="4234950" y="2101012"/>
            <a:chExt cx="4219974" cy="1044090"/>
          </a:xfrm>
        </p:grpSpPr>
        <p:sp>
          <p:nvSpPr>
            <p:cNvPr id="3811" name="Google Shape;3811;p5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7"/>
          <p:cNvGrpSpPr/>
          <p:nvPr/>
        </p:nvGrpSpPr>
        <p:grpSpPr>
          <a:xfrm>
            <a:off x="6836548" y="1808672"/>
            <a:ext cx="1586327" cy="371557"/>
            <a:chOff x="1247650" y="2075423"/>
            <a:chExt cx="6648477" cy="1557238"/>
          </a:xfrm>
        </p:grpSpPr>
        <p:sp>
          <p:nvSpPr>
            <p:cNvPr id="3828" name="Google Shape;3828;p5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57"/>
          <p:cNvGrpSpPr/>
          <p:nvPr/>
        </p:nvGrpSpPr>
        <p:grpSpPr>
          <a:xfrm>
            <a:off x="5267818" y="961862"/>
            <a:ext cx="1415601" cy="1648533"/>
            <a:chOff x="1839112" y="2209163"/>
            <a:chExt cx="1918159" cy="2233784"/>
          </a:xfrm>
        </p:grpSpPr>
        <p:sp>
          <p:nvSpPr>
            <p:cNvPr id="3835" name="Google Shape;3835;p5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8" name="Google Shape;3838;p57"/>
            <p:cNvCxnSpPr>
              <a:stCxn id="3835" idx="6"/>
              <a:endCxn id="383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39" name="Google Shape;3839;p57"/>
            <p:cNvCxnSpPr>
              <a:stCxn id="3836" idx="4"/>
              <a:endCxn id="384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41" name="Google Shape;3841;p57"/>
            <p:cNvCxnSpPr>
              <a:stCxn id="3840" idx="6"/>
              <a:endCxn id="383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42" name="Google Shape;3842;p57"/>
            <p:cNvCxnSpPr>
              <a:stCxn id="3837" idx="4"/>
              <a:endCxn id="384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40" name="Google Shape;3840;p5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5" name="Google Shape;3845;p57"/>
            <p:cNvCxnSpPr>
              <a:endCxn id="384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46" name="Google Shape;3846;p57"/>
          <p:cNvGrpSpPr/>
          <p:nvPr/>
        </p:nvGrpSpPr>
        <p:grpSpPr>
          <a:xfrm>
            <a:off x="3425084" y="979946"/>
            <a:ext cx="1637968" cy="154942"/>
            <a:chOff x="238125" y="2506075"/>
            <a:chExt cx="7115411" cy="673075"/>
          </a:xfrm>
        </p:grpSpPr>
        <p:sp>
          <p:nvSpPr>
            <p:cNvPr id="3847" name="Google Shape;3847;p5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57"/>
          <p:cNvGrpSpPr/>
          <p:nvPr/>
        </p:nvGrpSpPr>
        <p:grpSpPr>
          <a:xfrm>
            <a:off x="1965820" y="1294664"/>
            <a:ext cx="1262932" cy="785408"/>
            <a:chOff x="548861" y="389676"/>
            <a:chExt cx="3843371" cy="2390163"/>
          </a:xfrm>
        </p:grpSpPr>
        <p:cxnSp>
          <p:nvCxnSpPr>
            <p:cNvPr id="3853" name="Google Shape;3853;p5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54" name="Google Shape;3854;p5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55" name="Google Shape;3855;p5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56" name="Google Shape;3856;p5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57" name="Google Shape;3857;p5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58" name="Google Shape;3858;p5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9" name="Google Shape;3859;p5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60" name="Google Shape;3860;p5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57"/>
          <p:cNvGrpSpPr/>
          <p:nvPr/>
        </p:nvGrpSpPr>
        <p:grpSpPr>
          <a:xfrm>
            <a:off x="753952" y="2401541"/>
            <a:ext cx="1412054" cy="633562"/>
            <a:chOff x="1187400" y="2529299"/>
            <a:chExt cx="6769193" cy="2241903"/>
          </a:xfrm>
        </p:grpSpPr>
        <p:sp>
          <p:nvSpPr>
            <p:cNvPr id="3867" name="Google Shape;3867;p5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68" name="Google Shape;3868;p5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69" name="Google Shape;3869;p5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70" name="Google Shape;3870;p5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71" name="Google Shape;3871;p5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72" name="Google Shape;3872;p5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73" name="Google Shape;3873;p5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874" name="Google Shape;3874;p57"/>
            <p:cNvCxnSpPr>
              <a:stCxn id="3867" idx="2"/>
              <a:endCxn id="386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75" name="Google Shape;3875;p57"/>
            <p:cNvCxnSpPr>
              <a:stCxn id="3869" idx="0"/>
              <a:endCxn id="386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76" name="Google Shape;3876;p57"/>
            <p:cNvCxnSpPr>
              <a:stCxn id="3869" idx="2"/>
              <a:endCxn id="387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77" name="Google Shape;3877;p57"/>
            <p:cNvCxnSpPr>
              <a:stCxn id="3870" idx="0"/>
              <a:endCxn id="386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78" name="Google Shape;3878;p57"/>
            <p:cNvCxnSpPr>
              <a:stCxn id="3868" idx="2"/>
              <a:endCxn id="387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79" name="Google Shape;3879;p57"/>
            <p:cNvCxnSpPr>
              <a:stCxn id="3872" idx="0"/>
              <a:endCxn id="386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880" name="Google Shape;3880;p57"/>
          <p:cNvGrpSpPr/>
          <p:nvPr/>
        </p:nvGrpSpPr>
        <p:grpSpPr>
          <a:xfrm>
            <a:off x="6840198" y="2894250"/>
            <a:ext cx="1579035" cy="540873"/>
            <a:chOff x="6895650" y="3126697"/>
            <a:chExt cx="1436662" cy="492105"/>
          </a:xfrm>
        </p:grpSpPr>
        <p:sp>
          <p:nvSpPr>
            <p:cNvPr id="3881" name="Google Shape;3881;p5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6" name="Google Shape;3886;p57"/>
            <p:cNvGrpSpPr/>
            <p:nvPr/>
          </p:nvGrpSpPr>
          <p:grpSpPr>
            <a:xfrm>
              <a:off x="6995957" y="3335810"/>
              <a:ext cx="1230393" cy="71754"/>
              <a:chOff x="6995957" y="3287964"/>
              <a:chExt cx="1230393" cy="71754"/>
            </a:xfrm>
          </p:grpSpPr>
          <p:sp>
            <p:nvSpPr>
              <p:cNvPr id="3887" name="Google Shape;3887;p5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2" name="Google Shape;3892;p57"/>
          <p:cNvGrpSpPr/>
          <p:nvPr/>
        </p:nvGrpSpPr>
        <p:grpSpPr>
          <a:xfrm>
            <a:off x="6838780" y="3531013"/>
            <a:ext cx="1581862" cy="650625"/>
            <a:chOff x="6777990" y="3710194"/>
            <a:chExt cx="1646915" cy="677382"/>
          </a:xfrm>
        </p:grpSpPr>
        <p:grpSp>
          <p:nvGrpSpPr>
            <p:cNvPr id="3893" name="Google Shape;3893;p57"/>
            <p:cNvGrpSpPr/>
            <p:nvPr/>
          </p:nvGrpSpPr>
          <p:grpSpPr>
            <a:xfrm>
              <a:off x="6777990" y="3874492"/>
              <a:ext cx="411129" cy="513083"/>
              <a:chOff x="6777990" y="3874492"/>
              <a:chExt cx="411129" cy="513083"/>
            </a:xfrm>
          </p:grpSpPr>
          <p:cxnSp>
            <p:nvCxnSpPr>
              <p:cNvPr id="3894" name="Google Shape;3894;p5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95" name="Google Shape;3895;p5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7"/>
            <p:cNvGrpSpPr/>
            <p:nvPr/>
          </p:nvGrpSpPr>
          <p:grpSpPr>
            <a:xfrm>
              <a:off x="7188425" y="3710194"/>
              <a:ext cx="411123" cy="520535"/>
              <a:chOff x="7188425" y="3710194"/>
              <a:chExt cx="411123" cy="520535"/>
            </a:xfrm>
          </p:grpSpPr>
          <p:cxnSp>
            <p:nvCxnSpPr>
              <p:cNvPr id="3897" name="Google Shape;3897;p5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98" name="Google Shape;3898;p5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57"/>
            <p:cNvGrpSpPr/>
            <p:nvPr/>
          </p:nvGrpSpPr>
          <p:grpSpPr>
            <a:xfrm>
              <a:off x="7603341" y="3874492"/>
              <a:ext cx="411474" cy="513083"/>
              <a:chOff x="7603341" y="3874492"/>
              <a:chExt cx="411474" cy="513083"/>
            </a:xfrm>
          </p:grpSpPr>
          <p:cxnSp>
            <p:nvCxnSpPr>
              <p:cNvPr id="3900" name="Google Shape;3900;p5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01" name="Google Shape;3901;p5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57"/>
            <p:cNvGrpSpPr/>
            <p:nvPr/>
          </p:nvGrpSpPr>
          <p:grpSpPr>
            <a:xfrm>
              <a:off x="8013776" y="3722847"/>
              <a:ext cx="411129" cy="507881"/>
              <a:chOff x="8013776" y="3722847"/>
              <a:chExt cx="411129" cy="507881"/>
            </a:xfrm>
          </p:grpSpPr>
          <p:cxnSp>
            <p:nvCxnSpPr>
              <p:cNvPr id="3903" name="Google Shape;3903;p5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04" name="Google Shape;3904;p5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5" name="Google Shape;3905;p57"/>
          <p:cNvGrpSpPr/>
          <p:nvPr/>
        </p:nvGrpSpPr>
        <p:grpSpPr>
          <a:xfrm>
            <a:off x="5258295" y="2703853"/>
            <a:ext cx="1421889" cy="1020603"/>
            <a:chOff x="5190863" y="2824811"/>
            <a:chExt cx="1544860" cy="1108869"/>
          </a:xfrm>
        </p:grpSpPr>
        <p:grpSp>
          <p:nvGrpSpPr>
            <p:cNvPr id="3906" name="Google Shape;3906;p57"/>
            <p:cNvGrpSpPr/>
            <p:nvPr/>
          </p:nvGrpSpPr>
          <p:grpSpPr>
            <a:xfrm>
              <a:off x="5938695" y="3176919"/>
              <a:ext cx="685761" cy="404739"/>
              <a:chOff x="5938695" y="3176919"/>
              <a:chExt cx="685761" cy="404739"/>
            </a:xfrm>
          </p:grpSpPr>
          <p:grpSp>
            <p:nvGrpSpPr>
              <p:cNvPr id="3907" name="Google Shape;3907;p57"/>
              <p:cNvGrpSpPr/>
              <p:nvPr/>
            </p:nvGrpSpPr>
            <p:grpSpPr>
              <a:xfrm>
                <a:off x="5938695" y="3176919"/>
                <a:ext cx="685761" cy="404739"/>
                <a:chOff x="5938695" y="3176919"/>
                <a:chExt cx="685761" cy="404739"/>
              </a:xfrm>
            </p:grpSpPr>
            <p:sp>
              <p:nvSpPr>
                <p:cNvPr id="3908" name="Google Shape;3908;p5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0" name="Google Shape;3910;p5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7"/>
            <p:cNvGrpSpPr/>
            <p:nvPr/>
          </p:nvGrpSpPr>
          <p:grpSpPr>
            <a:xfrm>
              <a:off x="5305233" y="3176835"/>
              <a:ext cx="685971" cy="404655"/>
              <a:chOff x="5305233" y="3176835"/>
              <a:chExt cx="685971" cy="404655"/>
            </a:xfrm>
          </p:grpSpPr>
          <p:grpSp>
            <p:nvGrpSpPr>
              <p:cNvPr id="3912" name="Google Shape;3912;p57"/>
              <p:cNvGrpSpPr/>
              <p:nvPr/>
            </p:nvGrpSpPr>
            <p:grpSpPr>
              <a:xfrm>
                <a:off x="5305233" y="3176835"/>
                <a:ext cx="685971" cy="404655"/>
                <a:chOff x="5305233" y="3176835"/>
                <a:chExt cx="685971" cy="404655"/>
              </a:xfrm>
            </p:grpSpPr>
            <p:sp>
              <p:nvSpPr>
                <p:cNvPr id="3913" name="Google Shape;3913;p5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5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6" name="Google Shape;3916;p5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7" name="Google Shape;3917;p57"/>
            <p:cNvGrpSpPr/>
            <p:nvPr/>
          </p:nvGrpSpPr>
          <p:grpSpPr>
            <a:xfrm>
              <a:off x="5657361" y="2824811"/>
              <a:ext cx="1078361" cy="404655"/>
              <a:chOff x="5657361" y="2824811"/>
              <a:chExt cx="1078361" cy="404655"/>
            </a:xfrm>
          </p:grpSpPr>
          <p:grpSp>
            <p:nvGrpSpPr>
              <p:cNvPr id="3918" name="Google Shape;3918;p57"/>
              <p:cNvGrpSpPr/>
              <p:nvPr/>
            </p:nvGrpSpPr>
            <p:grpSpPr>
              <a:xfrm>
                <a:off x="5657361" y="2824811"/>
                <a:ext cx="1078361" cy="404655"/>
                <a:chOff x="5657361" y="2824811"/>
                <a:chExt cx="1078361" cy="404655"/>
              </a:xfrm>
            </p:grpSpPr>
            <p:grpSp>
              <p:nvGrpSpPr>
                <p:cNvPr id="3919" name="Google Shape;3919;p57"/>
                <p:cNvGrpSpPr/>
                <p:nvPr/>
              </p:nvGrpSpPr>
              <p:grpSpPr>
                <a:xfrm>
                  <a:off x="5938485" y="2824811"/>
                  <a:ext cx="797237" cy="404655"/>
                  <a:chOff x="5938485" y="2824811"/>
                  <a:chExt cx="797237" cy="404655"/>
                </a:xfrm>
              </p:grpSpPr>
              <p:sp>
                <p:nvSpPr>
                  <p:cNvPr id="3920" name="Google Shape;3920;p5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5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3" name="Google Shape;3923;p5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57"/>
            <p:cNvGrpSpPr/>
            <p:nvPr/>
          </p:nvGrpSpPr>
          <p:grpSpPr>
            <a:xfrm>
              <a:off x="5190863" y="3528942"/>
              <a:ext cx="1078026" cy="404739"/>
              <a:chOff x="5190863" y="3528942"/>
              <a:chExt cx="1078026" cy="404739"/>
            </a:xfrm>
          </p:grpSpPr>
          <p:sp>
            <p:nvSpPr>
              <p:cNvPr id="3925" name="Google Shape;3925;p5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57"/>
              <p:cNvGrpSpPr/>
              <p:nvPr/>
            </p:nvGrpSpPr>
            <p:grpSpPr>
              <a:xfrm>
                <a:off x="5190863" y="3528942"/>
                <a:ext cx="1078026" cy="404739"/>
                <a:chOff x="5190863" y="3528942"/>
                <a:chExt cx="1078026" cy="404739"/>
              </a:xfrm>
            </p:grpSpPr>
            <p:sp>
              <p:nvSpPr>
                <p:cNvPr id="3927" name="Google Shape;3927;p5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9" name="Google Shape;3929;p57"/>
          <p:cNvGrpSpPr/>
          <p:nvPr/>
        </p:nvGrpSpPr>
        <p:grpSpPr>
          <a:xfrm>
            <a:off x="724302" y="1268321"/>
            <a:ext cx="1086719" cy="879487"/>
            <a:chOff x="803162" y="1474292"/>
            <a:chExt cx="1086719" cy="879487"/>
          </a:xfrm>
        </p:grpSpPr>
        <p:grpSp>
          <p:nvGrpSpPr>
            <p:cNvPr id="3930" name="Google Shape;3930;p57"/>
            <p:cNvGrpSpPr/>
            <p:nvPr/>
          </p:nvGrpSpPr>
          <p:grpSpPr>
            <a:xfrm>
              <a:off x="803162" y="1625948"/>
              <a:ext cx="445856" cy="576579"/>
              <a:chOff x="803162" y="1625948"/>
              <a:chExt cx="445856" cy="576579"/>
            </a:xfrm>
          </p:grpSpPr>
          <p:sp>
            <p:nvSpPr>
              <p:cNvPr id="3931" name="Google Shape;3931;p5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2" name="Google Shape;3932;p57"/>
              <p:cNvGrpSpPr/>
              <p:nvPr/>
            </p:nvGrpSpPr>
            <p:grpSpPr>
              <a:xfrm>
                <a:off x="1056023" y="1625948"/>
                <a:ext cx="192995" cy="576579"/>
                <a:chOff x="1056023" y="1625948"/>
                <a:chExt cx="192995" cy="576579"/>
              </a:xfrm>
            </p:grpSpPr>
            <p:sp>
              <p:nvSpPr>
                <p:cNvPr id="3933" name="Google Shape;3933;p5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8" name="Google Shape;3938;p57"/>
            <p:cNvGrpSpPr/>
            <p:nvPr/>
          </p:nvGrpSpPr>
          <p:grpSpPr>
            <a:xfrm>
              <a:off x="1371406" y="1474292"/>
              <a:ext cx="518475" cy="879487"/>
              <a:chOff x="1398231" y="1474292"/>
              <a:chExt cx="518475" cy="879487"/>
            </a:xfrm>
          </p:grpSpPr>
          <p:grpSp>
            <p:nvGrpSpPr>
              <p:cNvPr id="3939" name="Google Shape;3939;p57"/>
              <p:cNvGrpSpPr/>
              <p:nvPr/>
            </p:nvGrpSpPr>
            <p:grpSpPr>
              <a:xfrm>
                <a:off x="1398231" y="1474292"/>
                <a:ext cx="518475" cy="341643"/>
                <a:chOff x="1398231" y="1474292"/>
                <a:chExt cx="518475" cy="341643"/>
              </a:xfrm>
            </p:grpSpPr>
            <p:sp>
              <p:nvSpPr>
                <p:cNvPr id="3940" name="Google Shape;3940;p5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1" name="Google Shape;3941;p57"/>
                <p:cNvGrpSpPr/>
                <p:nvPr/>
              </p:nvGrpSpPr>
              <p:grpSpPr>
                <a:xfrm>
                  <a:off x="1616453" y="1474292"/>
                  <a:ext cx="300253" cy="341643"/>
                  <a:chOff x="1616453" y="1475379"/>
                  <a:chExt cx="300253" cy="341643"/>
                </a:xfrm>
              </p:grpSpPr>
              <p:sp>
                <p:nvSpPr>
                  <p:cNvPr id="3942" name="Google Shape;3942;p5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9" name="Google Shape;3949;p57"/>
                  <p:cNvGrpSpPr/>
                  <p:nvPr/>
                </p:nvGrpSpPr>
                <p:grpSpPr>
                  <a:xfrm>
                    <a:off x="1839639" y="1475379"/>
                    <a:ext cx="77067" cy="341643"/>
                    <a:chOff x="1839639" y="1475379"/>
                    <a:chExt cx="77067" cy="341643"/>
                  </a:xfrm>
                </p:grpSpPr>
                <p:sp>
                  <p:nvSpPr>
                    <p:cNvPr id="3950" name="Google Shape;3950;p5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52" name="Google Shape;3952;p57"/>
              <p:cNvGrpSpPr/>
              <p:nvPr/>
            </p:nvGrpSpPr>
            <p:grpSpPr>
              <a:xfrm>
                <a:off x="1398451" y="2012951"/>
                <a:ext cx="518255" cy="340828"/>
                <a:chOff x="1398451" y="2012951"/>
                <a:chExt cx="518255" cy="340828"/>
              </a:xfrm>
            </p:grpSpPr>
            <p:sp>
              <p:nvSpPr>
                <p:cNvPr id="3953" name="Google Shape;3953;p5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4" name="Google Shape;3954;p57"/>
                <p:cNvGrpSpPr/>
                <p:nvPr/>
              </p:nvGrpSpPr>
              <p:grpSpPr>
                <a:xfrm>
                  <a:off x="1616453" y="2012951"/>
                  <a:ext cx="300253" cy="340828"/>
                  <a:chOff x="1616453" y="2013538"/>
                  <a:chExt cx="300253" cy="340828"/>
                </a:xfrm>
              </p:grpSpPr>
              <p:sp>
                <p:nvSpPr>
                  <p:cNvPr id="3955" name="Google Shape;3955;p5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2" name="Google Shape;3962;p57"/>
                  <p:cNvGrpSpPr/>
                  <p:nvPr/>
                </p:nvGrpSpPr>
                <p:grpSpPr>
                  <a:xfrm>
                    <a:off x="1839639" y="2013538"/>
                    <a:ext cx="77067" cy="340828"/>
                    <a:chOff x="1839639" y="2013538"/>
                    <a:chExt cx="77067" cy="340828"/>
                  </a:xfrm>
                </p:grpSpPr>
                <p:sp>
                  <p:nvSpPr>
                    <p:cNvPr id="3963" name="Google Shape;3963;p5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65" name="Google Shape;3965;p57"/>
          <p:cNvGrpSpPr/>
          <p:nvPr/>
        </p:nvGrpSpPr>
        <p:grpSpPr>
          <a:xfrm>
            <a:off x="721126" y="3399508"/>
            <a:ext cx="1368681" cy="682918"/>
            <a:chOff x="724986" y="3605478"/>
            <a:chExt cx="1368681" cy="682918"/>
          </a:xfrm>
        </p:grpSpPr>
        <p:grpSp>
          <p:nvGrpSpPr>
            <p:cNvPr id="3966" name="Google Shape;3966;p57"/>
            <p:cNvGrpSpPr/>
            <p:nvPr/>
          </p:nvGrpSpPr>
          <p:grpSpPr>
            <a:xfrm>
              <a:off x="1289102" y="3823629"/>
              <a:ext cx="240442" cy="250435"/>
              <a:chOff x="-165066" y="3843615"/>
              <a:chExt cx="221259" cy="230455"/>
            </a:xfrm>
          </p:grpSpPr>
          <p:sp>
            <p:nvSpPr>
              <p:cNvPr id="3967" name="Google Shape;3967;p5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57"/>
            <p:cNvGrpSpPr/>
            <p:nvPr/>
          </p:nvGrpSpPr>
          <p:grpSpPr>
            <a:xfrm>
              <a:off x="724986" y="3605478"/>
              <a:ext cx="1368681" cy="682918"/>
              <a:chOff x="724986" y="3605478"/>
              <a:chExt cx="1368681" cy="682918"/>
            </a:xfrm>
          </p:grpSpPr>
          <p:grpSp>
            <p:nvGrpSpPr>
              <p:cNvPr id="3988" name="Google Shape;3988;p57"/>
              <p:cNvGrpSpPr/>
              <p:nvPr/>
            </p:nvGrpSpPr>
            <p:grpSpPr>
              <a:xfrm>
                <a:off x="1498221" y="4047614"/>
                <a:ext cx="529172" cy="240783"/>
                <a:chOff x="1498221" y="4047614"/>
                <a:chExt cx="529172" cy="240783"/>
              </a:xfrm>
            </p:grpSpPr>
            <p:grpSp>
              <p:nvGrpSpPr>
                <p:cNvPr id="3989" name="Google Shape;3989;p57"/>
                <p:cNvGrpSpPr/>
                <p:nvPr/>
              </p:nvGrpSpPr>
              <p:grpSpPr>
                <a:xfrm>
                  <a:off x="1826655" y="4224370"/>
                  <a:ext cx="200738" cy="25631"/>
                  <a:chOff x="1826655" y="4224370"/>
                  <a:chExt cx="200738" cy="25631"/>
                </a:xfrm>
              </p:grpSpPr>
              <p:sp>
                <p:nvSpPr>
                  <p:cNvPr id="3990" name="Google Shape;3990;p5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57"/>
                <p:cNvGrpSpPr/>
                <p:nvPr/>
              </p:nvGrpSpPr>
              <p:grpSpPr>
                <a:xfrm>
                  <a:off x="1498221" y="4047614"/>
                  <a:ext cx="328444" cy="240783"/>
                  <a:chOff x="1498221" y="4047614"/>
                  <a:chExt cx="328444" cy="240783"/>
                </a:xfrm>
              </p:grpSpPr>
              <p:sp>
                <p:nvSpPr>
                  <p:cNvPr id="3993" name="Google Shape;3993;p5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4" name="Google Shape;3994;p57"/>
                  <p:cNvGrpSpPr/>
                  <p:nvPr/>
                </p:nvGrpSpPr>
                <p:grpSpPr>
                  <a:xfrm>
                    <a:off x="1498221" y="4047614"/>
                    <a:ext cx="150566" cy="190416"/>
                    <a:chOff x="1498221" y="4047614"/>
                    <a:chExt cx="150566" cy="190416"/>
                  </a:xfrm>
                </p:grpSpPr>
                <p:sp>
                  <p:nvSpPr>
                    <p:cNvPr id="3995" name="Google Shape;3995;p5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97" name="Google Shape;3997;p57"/>
              <p:cNvGrpSpPr/>
              <p:nvPr/>
            </p:nvGrpSpPr>
            <p:grpSpPr>
              <a:xfrm>
                <a:off x="1560718" y="3800594"/>
                <a:ext cx="532948" cy="302090"/>
                <a:chOff x="1560718" y="3800594"/>
                <a:chExt cx="532948" cy="302090"/>
              </a:xfrm>
            </p:grpSpPr>
            <p:grpSp>
              <p:nvGrpSpPr>
                <p:cNvPr id="3998" name="Google Shape;3998;p57"/>
                <p:cNvGrpSpPr/>
                <p:nvPr/>
              </p:nvGrpSpPr>
              <p:grpSpPr>
                <a:xfrm>
                  <a:off x="1912179" y="3827344"/>
                  <a:ext cx="181487" cy="25631"/>
                  <a:chOff x="1912179" y="3827344"/>
                  <a:chExt cx="181487" cy="25631"/>
                </a:xfrm>
              </p:grpSpPr>
              <p:sp>
                <p:nvSpPr>
                  <p:cNvPr id="3999" name="Google Shape;3999;p5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57"/>
                <p:cNvGrpSpPr/>
                <p:nvPr/>
              </p:nvGrpSpPr>
              <p:grpSpPr>
                <a:xfrm>
                  <a:off x="1912179" y="4044505"/>
                  <a:ext cx="181487" cy="25622"/>
                  <a:chOff x="1912179" y="4044506"/>
                  <a:chExt cx="181487" cy="25622"/>
                </a:xfrm>
              </p:grpSpPr>
              <p:sp>
                <p:nvSpPr>
                  <p:cNvPr id="4002" name="Google Shape;4002;p5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57"/>
                <p:cNvGrpSpPr/>
                <p:nvPr/>
              </p:nvGrpSpPr>
              <p:grpSpPr>
                <a:xfrm>
                  <a:off x="1560718" y="3800594"/>
                  <a:ext cx="351472" cy="302090"/>
                  <a:chOff x="1560718" y="3800594"/>
                  <a:chExt cx="351472" cy="302090"/>
                </a:xfrm>
              </p:grpSpPr>
              <p:grpSp>
                <p:nvGrpSpPr>
                  <p:cNvPr id="4005" name="Google Shape;4005;p57"/>
                  <p:cNvGrpSpPr/>
                  <p:nvPr/>
                </p:nvGrpSpPr>
                <p:grpSpPr>
                  <a:xfrm>
                    <a:off x="1560718" y="3842857"/>
                    <a:ext cx="173586" cy="217131"/>
                    <a:chOff x="1560718" y="3842857"/>
                    <a:chExt cx="173586" cy="217131"/>
                  </a:xfrm>
                </p:grpSpPr>
                <p:sp>
                  <p:nvSpPr>
                    <p:cNvPr id="4006" name="Google Shape;4006;p5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9" name="Google Shape;4009;p5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11" name="Google Shape;4011;p5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2" name="Google Shape;4012;p57"/>
              <p:cNvGrpSpPr/>
              <p:nvPr/>
            </p:nvGrpSpPr>
            <p:grpSpPr>
              <a:xfrm>
                <a:off x="785350" y="3605478"/>
                <a:ext cx="535311" cy="249245"/>
                <a:chOff x="785350" y="3605478"/>
                <a:chExt cx="535311" cy="249245"/>
              </a:xfrm>
            </p:grpSpPr>
            <p:grpSp>
              <p:nvGrpSpPr>
                <p:cNvPr id="4013" name="Google Shape;4013;p57"/>
                <p:cNvGrpSpPr/>
                <p:nvPr/>
              </p:nvGrpSpPr>
              <p:grpSpPr>
                <a:xfrm>
                  <a:off x="785350" y="3605478"/>
                  <a:ext cx="376191" cy="102736"/>
                  <a:chOff x="785350" y="3605478"/>
                  <a:chExt cx="376191" cy="102736"/>
                </a:xfrm>
              </p:grpSpPr>
              <p:sp>
                <p:nvSpPr>
                  <p:cNvPr id="4014" name="Google Shape;4014;p5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57"/>
                <p:cNvGrpSpPr/>
                <p:nvPr/>
              </p:nvGrpSpPr>
              <p:grpSpPr>
                <a:xfrm>
                  <a:off x="1161530" y="3655851"/>
                  <a:ext cx="159131" cy="198872"/>
                  <a:chOff x="1161530" y="3655851"/>
                  <a:chExt cx="159131" cy="198872"/>
                </a:xfrm>
              </p:grpSpPr>
              <p:sp>
                <p:nvSpPr>
                  <p:cNvPr id="4018" name="Google Shape;4018;p5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0" name="Google Shape;4020;p57"/>
              <p:cNvGrpSpPr/>
              <p:nvPr/>
            </p:nvGrpSpPr>
            <p:grpSpPr>
              <a:xfrm>
                <a:off x="785350" y="4047614"/>
                <a:ext cx="535311" cy="240783"/>
                <a:chOff x="785350" y="4047614"/>
                <a:chExt cx="535311" cy="240783"/>
              </a:xfrm>
            </p:grpSpPr>
            <p:grpSp>
              <p:nvGrpSpPr>
                <p:cNvPr id="4021" name="Google Shape;4021;p57"/>
                <p:cNvGrpSpPr/>
                <p:nvPr/>
              </p:nvGrpSpPr>
              <p:grpSpPr>
                <a:xfrm>
                  <a:off x="1161636" y="4047614"/>
                  <a:ext cx="159025" cy="190415"/>
                  <a:chOff x="1161636" y="4047614"/>
                  <a:chExt cx="159025" cy="190415"/>
                </a:xfrm>
              </p:grpSpPr>
              <p:sp>
                <p:nvSpPr>
                  <p:cNvPr id="4022" name="Google Shape;4022;p5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57"/>
                <p:cNvGrpSpPr/>
                <p:nvPr/>
              </p:nvGrpSpPr>
              <p:grpSpPr>
                <a:xfrm>
                  <a:off x="785350" y="4185661"/>
                  <a:ext cx="376191" cy="102736"/>
                  <a:chOff x="785350" y="4185661"/>
                  <a:chExt cx="376191" cy="102736"/>
                </a:xfrm>
              </p:grpSpPr>
              <p:sp>
                <p:nvSpPr>
                  <p:cNvPr id="4025" name="Google Shape;4025;p5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8" name="Google Shape;4028;p57"/>
              <p:cNvGrpSpPr/>
              <p:nvPr/>
            </p:nvGrpSpPr>
            <p:grpSpPr>
              <a:xfrm>
                <a:off x="1501054" y="3605478"/>
                <a:ext cx="526340" cy="249240"/>
                <a:chOff x="1501054" y="3605478"/>
                <a:chExt cx="526340" cy="249240"/>
              </a:xfrm>
            </p:grpSpPr>
            <p:grpSp>
              <p:nvGrpSpPr>
                <p:cNvPr id="4029" name="Google Shape;4029;p57"/>
                <p:cNvGrpSpPr/>
                <p:nvPr/>
              </p:nvGrpSpPr>
              <p:grpSpPr>
                <a:xfrm>
                  <a:off x="1834208" y="3643867"/>
                  <a:ext cx="193185" cy="25622"/>
                  <a:chOff x="1834208" y="3643867"/>
                  <a:chExt cx="193185" cy="25622"/>
                </a:xfrm>
              </p:grpSpPr>
              <p:sp>
                <p:nvSpPr>
                  <p:cNvPr id="4030" name="Google Shape;4030;p5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57"/>
                <p:cNvGrpSpPr/>
                <p:nvPr/>
              </p:nvGrpSpPr>
              <p:grpSpPr>
                <a:xfrm>
                  <a:off x="1501054" y="3605478"/>
                  <a:ext cx="333165" cy="249240"/>
                  <a:chOff x="1501054" y="3605478"/>
                  <a:chExt cx="333165" cy="249240"/>
                </a:xfrm>
              </p:grpSpPr>
              <p:sp>
                <p:nvSpPr>
                  <p:cNvPr id="4033" name="Google Shape;4033;p5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57"/>
                  <p:cNvGrpSpPr/>
                  <p:nvPr/>
                </p:nvGrpSpPr>
                <p:grpSpPr>
                  <a:xfrm>
                    <a:off x="1501054" y="3655851"/>
                    <a:ext cx="155286" cy="198867"/>
                    <a:chOff x="1501054" y="3655851"/>
                    <a:chExt cx="155286" cy="198867"/>
                  </a:xfrm>
                </p:grpSpPr>
                <p:sp>
                  <p:nvSpPr>
                    <p:cNvPr id="4035" name="Google Shape;4035;p5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7" name="Google Shape;4037;p57"/>
              <p:cNvGrpSpPr/>
              <p:nvPr/>
            </p:nvGrpSpPr>
            <p:grpSpPr>
              <a:xfrm>
                <a:off x="724986" y="3800594"/>
                <a:ext cx="532950" cy="302090"/>
                <a:chOff x="724986" y="3800594"/>
                <a:chExt cx="532950" cy="302090"/>
              </a:xfrm>
            </p:grpSpPr>
            <p:grpSp>
              <p:nvGrpSpPr>
                <p:cNvPr id="4038" name="Google Shape;4038;p57"/>
                <p:cNvGrpSpPr/>
                <p:nvPr/>
              </p:nvGrpSpPr>
              <p:grpSpPr>
                <a:xfrm>
                  <a:off x="724986" y="4044367"/>
                  <a:ext cx="181314" cy="25626"/>
                  <a:chOff x="724986" y="4044367"/>
                  <a:chExt cx="181314" cy="25626"/>
                </a:xfrm>
              </p:grpSpPr>
              <p:sp>
                <p:nvSpPr>
                  <p:cNvPr id="4039" name="Google Shape;4039;p5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7"/>
                <p:cNvGrpSpPr/>
                <p:nvPr/>
              </p:nvGrpSpPr>
              <p:grpSpPr>
                <a:xfrm>
                  <a:off x="906290" y="3800594"/>
                  <a:ext cx="351646" cy="302090"/>
                  <a:chOff x="906290" y="3800594"/>
                  <a:chExt cx="351646" cy="302090"/>
                </a:xfrm>
              </p:grpSpPr>
              <p:grpSp>
                <p:nvGrpSpPr>
                  <p:cNvPr id="4042" name="Google Shape;4042;p57"/>
                  <p:cNvGrpSpPr/>
                  <p:nvPr/>
                </p:nvGrpSpPr>
                <p:grpSpPr>
                  <a:xfrm>
                    <a:off x="1084172" y="3842857"/>
                    <a:ext cx="173764" cy="217131"/>
                    <a:chOff x="1084172" y="3842857"/>
                    <a:chExt cx="173764" cy="217131"/>
                  </a:xfrm>
                </p:grpSpPr>
                <p:grpSp>
                  <p:nvGrpSpPr>
                    <p:cNvPr id="4043" name="Google Shape;4043;p57"/>
                    <p:cNvGrpSpPr/>
                    <p:nvPr/>
                  </p:nvGrpSpPr>
                  <p:grpSpPr>
                    <a:xfrm>
                      <a:off x="1156862" y="3936509"/>
                      <a:ext cx="101073" cy="25622"/>
                      <a:chOff x="1156862" y="3936509"/>
                      <a:chExt cx="101073" cy="25622"/>
                    </a:xfrm>
                  </p:grpSpPr>
                  <p:sp>
                    <p:nvSpPr>
                      <p:cNvPr id="4044" name="Google Shape;4044;p5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6" name="Google Shape;4046;p5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7" name="Google Shape;4047;p5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57"/>
                <p:cNvGrpSpPr/>
                <p:nvPr/>
              </p:nvGrpSpPr>
              <p:grpSpPr>
                <a:xfrm>
                  <a:off x="724986" y="3830189"/>
                  <a:ext cx="189533" cy="25626"/>
                  <a:chOff x="724986" y="3830189"/>
                  <a:chExt cx="189533" cy="25626"/>
                </a:xfrm>
              </p:grpSpPr>
              <p:sp>
                <p:nvSpPr>
                  <p:cNvPr id="4050" name="Google Shape;4050;p5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52" name="Google Shape;4052;p57"/>
          <p:cNvGrpSpPr/>
          <p:nvPr/>
        </p:nvGrpSpPr>
        <p:grpSpPr>
          <a:xfrm>
            <a:off x="2249438" y="2249669"/>
            <a:ext cx="948701" cy="935378"/>
            <a:chOff x="2253298" y="2428317"/>
            <a:chExt cx="948701" cy="935378"/>
          </a:xfrm>
        </p:grpSpPr>
        <p:sp>
          <p:nvSpPr>
            <p:cNvPr id="4053" name="Google Shape;4053;p5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9"/>
        <p:cNvGrpSpPr/>
        <p:nvPr/>
      </p:nvGrpSpPr>
      <p:grpSpPr>
        <a:xfrm>
          <a:off x="0" y="0"/>
          <a:ext cx="0" cy="0"/>
          <a:chOff x="0" y="0"/>
          <a:chExt cx="0" cy="0"/>
        </a:xfrm>
      </p:grpSpPr>
      <p:grpSp>
        <p:nvGrpSpPr>
          <p:cNvPr id="4090" name="Google Shape;4090;p58"/>
          <p:cNvGrpSpPr/>
          <p:nvPr/>
        </p:nvGrpSpPr>
        <p:grpSpPr>
          <a:xfrm>
            <a:off x="3339745" y="952988"/>
            <a:ext cx="2363393" cy="1017867"/>
            <a:chOff x="3292400" y="1219146"/>
            <a:chExt cx="2615240" cy="1110239"/>
          </a:xfrm>
        </p:grpSpPr>
        <p:sp>
          <p:nvSpPr>
            <p:cNvPr id="4091" name="Google Shape;4091;p5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092" name="Google Shape;4092;p5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3" name="Google Shape;4093;p5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094" name="Google Shape;4094;p5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095" name="Google Shape;4095;p5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096" name="Google Shape;4096;p5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097" name="Google Shape;4097;p5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098" name="Google Shape;4098;p5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099" name="Google Shape;4099;p5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100" name="Google Shape;4100;p5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101" name="Google Shape;4101;p5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02" name="Google Shape;4102;p5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03" name="Google Shape;4103;p5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04" name="Google Shape;4104;p5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05" name="Google Shape;4105;p58"/>
            <p:cNvGrpSpPr/>
            <p:nvPr/>
          </p:nvGrpSpPr>
          <p:grpSpPr>
            <a:xfrm>
              <a:off x="3748438" y="1378608"/>
              <a:ext cx="2159202" cy="903971"/>
              <a:chOff x="1683525" y="2179850"/>
              <a:chExt cx="4519050" cy="2134525"/>
            </a:xfrm>
          </p:grpSpPr>
          <p:sp>
            <p:nvSpPr>
              <p:cNvPr id="4106" name="Google Shape;4106;p5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7" name="Google Shape;4107;p5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8" name="Google Shape;4108;p5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9" name="Google Shape;4109;p5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10" name="Google Shape;4110;p5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11" name="Google Shape;4111;p5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12" name="Google Shape;4112;p5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13" name="Google Shape;4113;p5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14" name="Google Shape;4114;p5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15" name="Google Shape;4115;p5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16" name="Google Shape;4116;p5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17" name="Google Shape;4117;p5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118" name="Google Shape;4118;p58"/>
          <p:cNvGraphicFramePr/>
          <p:nvPr/>
        </p:nvGraphicFramePr>
        <p:xfrm>
          <a:off x="5935838" y="2130461"/>
          <a:ext cx="3000000" cy="3000000"/>
        </p:xfrm>
        <a:graphic>
          <a:graphicData uri="http://schemas.openxmlformats.org/drawingml/2006/table">
            <a:tbl>
              <a:tblPr>
                <a:noFill/>
                <a:tableStyleId>{E720141A-4C1F-4E05-8D9B-D6FDA170450B}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19" name="Google Shape;4119;p58"/>
          <p:cNvGrpSpPr/>
          <p:nvPr/>
        </p:nvGrpSpPr>
        <p:grpSpPr>
          <a:xfrm>
            <a:off x="5935948" y="3189058"/>
            <a:ext cx="2496964" cy="1001454"/>
            <a:chOff x="1919611" y="789980"/>
            <a:chExt cx="1474179" cy="606868"/>
          </a:xfrm>
        </p:grpSpPr>
        <p:cxnSp>
          <p:nvCxnSpPr>
            <p:cNvPr id="4120" name="Google Shape;4120;p5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21" name="Google Shape;4121;p5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22" name="Google Shape;4122;p5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23" name="Google Shape;4123;p58"/>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24" name="Google Shape;4124;p58"/>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25" name="Google Shape;4125;p58"/>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26" name="Google Shape;4126;p58"/>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27" name="Google Shape;4127;p5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34" name="Google Shape;4134;p58"/>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35" name="Google Shape;4135;p58"/>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36" name="Google Shape;4136;p5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58"/>
          <p:cNvGrpSpPr/>
          <p:nvPr/>
        </p:nvGrpSpPr>
        <p:grpSpPr>
          <a:xfrm>
            <a:off x="712562" y="998017"/>
            <a:ext cx="2394370" cy="976502"/>
            <a:chOff x="749309" y="1112739"/>
            <a:chExt cx="2371603" cy="976502"/>
          </a:xfrm>
        </p:grpSpPr>
        <p:sp>
          <p:nvSpPr>
            <p:cNvPr id="4138" name="Google Shape;4138;p5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170" name="Google Shape;4170;p58"/>
          <p:cNvGraphicFramePr/>
          <p:nvPr/>
        </p:nvGraphicFramePr>
        <p:xfrm>
          <a:off x="5935863" y="996311"/>
          <a:ext cx="3000000" cy="3000000"/>
        </p:xfrm>
        <a:graphic>
          <a:graphicData uri="http://schemas.openxmlformats.org/drawingml/2006/table">
            <a:tbl>
              <a:tblPr>
                <a:noFill/>
                <a:tableStyleId>{E720141A-4C1F-4E05-8D9B-D6FDA170450B}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171" name="Google Shape;4171;p58"/>
          <p:cNvGraphicFramePr/>
          <p:nvPr/>
        </p:nvGraphicFramePr>
        <p:xfrm>
          <a:off x="3342575" y="2130461"/>
          <a:ext cx="3000000" cy="3000000"/>
        </p:xfrm>
        <a:graphic>
          <a:graphicData uri="http://schemas.openxmlformats.org/drawingml/2006/table">
            <a:tbl>
              <a:tblPr>
                <a:noFill/>
                <a:tableStyleId>{E720141A-4C1F-4E05-8D9B-D6FDA170450B}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72" name="Google Shape;4172;p58"/>
          <p:cNvGrpSpPr/>
          <p:nvPr/>
        </p:nvGrpSpPr>
        <p:grpSpPr>
          <a:xfrm>
            <a:off x="4086505" y="2517104"/>
            <a:ext cx="1517436" cy="74460"/>
            <a:chOff x="3980086" y="2804397"/>
            <a:chExt cx="1227600" cy="66900"/>
          </a:xfrm>
        </p:grpSpPr>
        <p:sp>
          <p:nvSpPr>
            <p:cNvPr id="4173" name="Google Shape;4173;p5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58"/>
          <p:cNvGrpSpPr/>
          <p:nvPr/>
        </p:nvGrpSpPr>
        <p:grpSpPr>
          <a:xfrm>
            <a:off x="4711569" y="2809692"/>
            <a:ext cx="892956" cy="74460"/>
            <a:chOff x="3980086" y="2804397"/>
            <a:chExt cx="1227600" cy="66900"/>
          </a:xfrm>
        </p:grpSpPr>
        <p:sp>
          <p:nvSpPr>
            <p:cNvPr id="4176" name="Google Shape;4176;p5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58"/>
          <p:cNvGrpSpPr/>
          <p:nvPr/>
        </p:nvGrpSpPr>
        <p:grpSpPr>
          <a:xfrm>
            <a:off x="3344661" y="3168575"/>
            <a:ext cx="2363244" cy="1005943"/>
            <a:chOff x="3358415" y="3361302"/>
            <a:chExt cx="2363244" cy="1024695"/>
          </a:xfrm>
        </p:grpSpPr>
        <p:grpSp>
          <p:nvGrpSpPr>
            <p:cNvPr id="4179" name="Google Shape;4179;p58"/>
            <p:cNvGrpSpPr/>
            <p:nvPr/>
          </p:nvGrpSpPr>
          <p:grpSpPr>
            <a:xfrm>
              <a:off x="3358415" y="3361302"/>
              <a:ext cx="441300" cy="1024695"/>
              <a:chOff x="3358415" y="3361302"/>
              <a:chExt cx="441300" cy="1024695"/>
            </a:xfrm>
          </p:grpSpPr>
          <p:sp>
            <p:nvSpPr>
              <p:cNvPr id="4180" name="Google Shape;4180;p5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58"/>
            <p:cNvGrpSpPr/>
            <p:nvPr/>
          </p:nvGrpSpPr>
          <p:grpSpPr>
            <a:xfrm>
              <a:off x="3838901" y="3361302"/>
              <a:ext cx="441300" cy="1024695"/>
              <a:chOff x="3838901" y="3361302"/>
              <a:chExt cx="441300" cy="1024695"/>
            </a:xfrm>
          </p:grpSpPr>
          <p:sp>
            <p:nvSpPr>
              <p:cNvPr id="4187" name="Google Shape;4187;p5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58"/>
            <p:cNvGrpSpPr/>
            <p:nvPr/>
          </p:nvGrpSpPr>
          <p:grpSpPr>
            <a:xfrm>
              <a:off x="4319387" y="3361302"/>
              <a:ext cx="441300" cy="1024695"/>
              <a:chOff x="4319387" y="3361302"/>
              <a:chExt cx="441300" cy="1024695"/>
            </a:xfrm>
          </p:grpSpPr>
          <p:sp>
            <p:nvSpPr>
              <p:cNvPr id="4194" name="Google Shape;4194;p5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58"/>
            <p:cNvGrpSpPr/>
            <p:nvPr/>
          </p:nvGrpSpPr>
          <p:grpSpPr>
            <a:xfrm>
              <a:off x="4799873" y="3361302"/>
              <a:ext cx="441300" cy="1024695"/>
              <a:chOff x="4799873" y="3361302"/>
              <a:chExt cx="441300" cy="1024695"/>
            </a:xfrm>
          </p:grpSpPr>
          <p:sp>
            <p:nvSpPr>
              <p:cNvPr id="4201" name="Google Shape;4201;p5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58"/>
            <p:cNvGrpSpPr/>
            <p:nvPr/>
          </p:nvGrpSpPr>
          <p:grpSpPr>
            <a:xfrm>
              <a:off x="5280360" y="3361302"/>
              <a:ext cx="441300" cy="1024695"/>
              <a:chOff x="5280360" y="3361302"/>
              <a:chExt cx="441300" cy="1024695"/>
            </a:xfrm>
          </p:grpSpPr>
          <p:sp>
            <p:nvSpPr>
              <p:cNvPr id="4208" name="Google Shape;4208;p5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14" name="Google Shape;4214;p58"/>
          <p:cNvGraphicFramePr/>
          <p:nvPr/>
        </p:nvGraphicFramePr>
        <p:xfrm>
          <a:off x="711088" y="2130461"/>
          <a:ext cx="3000000" cy="3000000"/>
        </p:xfrm>
        <a:graphic>
          <a:graphicData uri="http://schemas.openxmlformats.org/drawingml/2006/table">
            <a:tbl>
              <a:tblPr>
                <a:noFill/>
                <a:tableStyleId>{E720141A-4C1F-4E05-8D9B-D6FDA170450B}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15" name="Google Shape;4215;p58"/>
          <p:cNvGrpSpPr/>
          <p:nvPr/>
        </p:nvGrpSpPr>
        <p:grpSpPr>
          <a:xfrm>
            <a:off x="712613" y="3180186"/>
            <a:ext cx="2403614" cy="1005900"/>
            <a:chOff x="726450" y="3372825"/>
            <a:chExt cx="2403614" cy="1005900"/>
          </a:xfrm>
        </p:grpSpPr>
        <p:grpSp>
          <p:nvGrpSpPr>
            <p:cNvPr id="4216" name="Google Shape;4216;p58"/>
            <p:cNvGrpSpPr/>
            <p:nvPr/>
          </p:nvGrpSpPr>
          <p:grpSpPr>
            <a:xfrm>
              <a:off x="726450" y="3696000"/>
              <a:ext cx="2403614" cy="500898"/>
              <a:chOff x="726450" y="3696000"/>
              <a:chExt cx="2403614" cy="500898"/>
            </a:xfrm>
          </p:grpSpPr>
          <p:sp>
            <p:nvSpPr>
              <p:cNvPr id="4217" name="Google Shape;4217;p5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18" name="Google Shape;4218;p5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19" name="Google Shape;4219;p58"/>
            <p:cNvGrpSpPr/>
            <p:nvPr/>
          </p:nvGrpSpPr>
          <p:grpSpPr>
            <a:xfrm>
              <a:off x="1348050" y="3372825"/>
              <a:ext cx="1720425" cy="1005900"/>
              <a:chOff x="1348050" y="3372825"/>
              <a:chExt cx="1720425" cy="1005900"/>
            </a:xfrm>
          </p:grpSpPr>
          <p:sp>
            <p:nvSpPr>
              <p:cNvPr id="4220" name="Google Shape;4220;p5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21" name="Google Shape;4221;p5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22" name="Google Shape;4222;p5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23" name="Google Shape;4223;p5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24" name="Google Shape;4224;p5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25" name="Google Shape;4225;p58"/>
            <p:cNvGrpSpPr/>
            <p:nvPr/>
          </p:nvGrpSpPr>
          <p:grpSpPr>
            <a:xfrm>
              <a:off x="1455707" y="3731058"/>
              <a:ext cx="1491150" cy="417657"/>
              <a:chOff x="1455707" y="3731058"/>
              <a:chExt cx="1491150" cy="417657"/>
            </a:xfrm>
          </p:grpSpPr>
          <p:grpSp>
            <p:nvGrpSpPr>
              <p:cNvPr id="4226" name="Google Shape;4226;p58"/>
              <p:cNvGrpSpPr/>
              <p:nvPr/>
            </p:nvGrpSpPr>
            <p:grpSpPr>
              <a:xfrm>
                <a:off x="1472938" y="3745828"/>
                <a:ext cx="72126" cy="53788"/>
                <a:chOff x="1472938" y="3745828"/>
                <a:chExt cx="72126" cy="53788"/>
              </a:xfrm>
            </p:grpSpPr>
            <p:sp>
              <p:nvSpPr>
                <p:cNvPr id="4227" name="Google Shape;4227;p5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8"/>
              <p:cNvGrpSpPr/>
              <p:nvPr/>
            </p:nvGrpSpPr>
            <p:grpSpPr>
              <a:xfrm>
                <a:off x="1819181" y="4089633"/>
                <a:ext cx="72126" cy="53788"/>
                <a:chOff x="1819181" y="4089633"/>
                <a:chExt cx="72126" cy="53788"/>
              </a:xfrm>
            </p:grpSpPr>
            <p:sp>
              <p:nvSpPr>
                <p:cNvPr id="4230" name="Google Shape;4230;p5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8"/>
              <p:cNvGrpSpPr/>
              <p:nvPr/>
            </p:nvGrpSpPr>
            <p:grpSpPr>
              <a:xfrm>
                <a:off x="1455707" y="4084171"/>
                <a:ext cx="64321" cy="64544"/>
                <a:chOff x="1455707" y="4084171"/>
                <a:chExt cx="64321" cy="64544"/>
              </a:xfrm>
            </p:grpSpPr>
            <p:sp>
              <p:nvSpPr>
                <p:cNvPr id="4233" name="Google Shape;4233;p5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8"/>
              <p:cNvGrpSpPr/>
              <p:nvPr/>
            </p:nvGrpSpPr>
            <p:grpSpPr>
              <a:xfrm>
                <a:off x="1818610" y="3731058"/>
                <a:ext cx="64321" cy="64544"/>
                <a:chOff x="1818610" y="3731058"/>
                <a:chExt cx="64321" cy="64544"/>
              </a:xfrm>
            </p:grpSpPr>
            <p:sp>
              <p:nvSpPr>
                <p:cNvPr id="4236" name="Google Shape;4236;p5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8"/>
              <p:cNvGrpSpPr/>
              <p:nvPr/>
            </p:nvGrpSpPr>
            <p:grpSpPr>
              <a:xfrm>
                <a:off x="2172491" y="4089633"/>
                <a:ext cx="72126" cy="53788"/>
                <a:chOff x="2172491" y="4089633"/>
                <a:chExt cx="72126" cy="53788"/>
              </a:xfrm>
            </p:grpSpPr>
            <p:sp>
              <p:nvSpPr>
                <p:cNvPr id="4239" name="Google Shape;4239;p5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58"/>
              <p:cNvGrpSpPr/>
              <p:nvPr/>
            </p:nvGrpSpPr>
            <p:grpSpPr>
              <a:xfrm>
                <a:off x="2171920" y="3731058"/>
                <a:ext cx="64321" cy="64544"/>
                <a:chOff x="2171920" y="3731058"/>
                <a:chExt cx="64321" cy="64544"/>
              </a:xfrm>
            </p:grpSpPr>
            <p:sp>
              <p:nvSpPr>
                <p:cNvPr id="4242" name="Google Shape;4242;p5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58"/>
              <p:cNvGrpSpPr/>
              <p:nvPr/>
            </p:nvGrpSpPr>
            <p:grpSpPr>
              <a:xfrm>
                <a:off x="2874730" y="3745828"/>
                <a:ext cx="72126" cy="53788"/>
                <a:chOff x="2874730" y="3745828"/>
                <a:chExt cx="72126" cy="53788"/>
              </a:xfrm>
            </p:grpSpPr>
            <p:sp>
              <p:nvSpPr>
                <p:cNvPr id="4245" name="Google Shape;4245;p5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8"/>
              <p:cNvGrpSpPr/>
              <p:nvPr/>
            </p:nvGrpSpPr>
            <p:grpSpPr>
              <a:xfrm>
                <a:off x="2878589" y="4081481"/>
                <a:ext cx="64321" cy="64544"/>
                <a:chOff x="2878589" y="4081481"/>
                <a:chExt cx="64321" cy="64544"/>
              </a:xfrm>
            </p:grpSpPr>
            <p:sp>
              <p:nvSpPr>
                <p:cNvPr id="4248" name="Google Shape;4248;p5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58"/>
              <p:cNvGrpSpPr/>
              <p:nvPr/>
            </p:nvGrpSpPr>
            <p:grpSpPr>
              <a:xfrm>
                <a:off x="2525796" y="4089633"/>
                <a:ext cx="72126" cy="53788"/>
                <a:chOff x="2525796" y="4089633"/>
                <a:chExt cx="72126" cy="53788"/>
              </a:xfrm>
            </p:grpSpPr>
            <p:sp>
              <p:nvSpPr>
                <p:cNvPr id="4251" name="Google Shape;4251;p5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58"/>
              <p:cNvGrpSpPr/>
              <p:nvPr/>
            </p:nvGrpSpPr>
            <p:grpSpPr>
              <a:xfrm>
                <a:off x="2525225" y="3731058"/>
                <a:ext cx="64321" cy="64544"/>
                <a:chOff x="2525225" y="3731058"/>
                <a:chExt cx="64321" cy="64544"/>
              </a:xfrm>
            </p:grpSpPr>
            <p:sp>
              <p:nvSpPr>
                <p:cNvPr id="4254" name="Google Shape;4254;p5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59"/>
        <p:cNvGrpSpPr/>
        <p:nvPr/>
      </p:nvGrpSpPr>
      <p:grpSpPr>
        <a:xfrm>
          <a:off x="0" y="0"/>
          <a:ext cx="0" cy="0"/>
          <a:chOff x="0" y="0"/>
          <a:chExt cx="0" cy="0"/>
        </a:xfrm>
      </p:grpSpPr>
      <p:grpSp>
        <p:nvGrpSpPr>
          <p:cNvPr id="4260" name="Google Shape;4260;p59"/>
          <p:cNvGrpSpPr/>
          <p:nvPr/>
        </p:nvGrpSpPr>
        <p:grpSpPr>
          <a:xfrm>
            <a:off x="5780153" y="1859606"/>
            <a:ext cx="671400" cy="674856"/>
            <a:chOff x="5780148" y="1859605"/>
            <a:chExt cx="671400" cy="674856"/>
          </a:xfrm>
        </p:grpSpPr>
        <p:sp>
          <p:nvSpPr>
            <p:cNvPr id="4261" name="Google Shape;4261;p59"/>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9"/>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9"/>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59"/>
          <p:cNvGrpSpPr/>
          <p:nvPr/>
        </p:nvGrpSpPr>
        <p:grpSpPr>
          <a:xfrm>
            <a:off x="716996" y="971307"/>
            <a:ext cx="845921" cy="690752"/>
            <a:chOff x="732428" y="1198513"/>
            <a:chExt cx="845921" cy="690752"/>
          </a:xfrm>
        </p:grpSpPr>
        <p:grpSp>
          <p:nvGrpSpPr>
            <p:cNvPr id="4266" name="Google Shape;4266;p59"/>
            <p:cNvGrpSpPr/>
            <p:nvPr/>
          </p:nvGrpSpPr>
          <p:grpSpPr>
            <a:xfrm>
              <a:off x="823030" y="1198513"/>
              <a:ext cx="755319" cy="690752"/>
              <a:chOff x="823030" y="1198513"/>
              <a:chExt cx="755319" cy="690752"/>
            </a:xfrm>
          </p:grpSpPr>
          <p:sp>
            <p:nvSpPr>
              <p:cNvPr id="4267" name="Google Shape;4267;p5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59"/>
            <p:cNvGrpSpPr/>
            <p:nvPr/>
          </p:nvGrpSpPr>
          <p:grpSpPr>
            <a:xfrm>
              <a:off x="732428" y="1239937"/>
              <a:ext cx="739912" cy="607886"/>
              <a:chOff x="732428" y="1239937"/>
              <a:chExt cx="739912" cy="607886"/>
            </a:xfrm>
          </p:grpSpPr>
          <p:sp>
            <p:nvSpPr>
              <p:cNvPr id="4270" name="Google Shape;4270;p5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59"/>
            <p:cNvGrpSpPr/>
            <p:nvPr/>
          </p:nvGrpSpPr>
          <p:grpSpPr>
            <a:xfrm>
              <a:off x="732428" y="1277018"/>
              <a:ext cx="702832" cy="533758"/>
              <a:chOff x="732428" y="1277018"/>
              <a:chExt cx="702832" cy="533758"/>
            </a:xfrm>
          </p:grpSpPr>
          <p:sp>
            <p:nvSpPr>
              <p:cNvPr id="4273" name="Google Shape;4273;p5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59"/>
            <p:cNvGrpSpPr/>
            <p:nvPr/>
          </p:nvGrpSpPr>
          <p:grpSpPr>
            <a:xfrm>
              <a:off x="931170" y="1306653"/>
              <a:ext cx="647179" cy="474455"/>
              <a:chOff x="931170" y="1306653"/>
              <a:chExt cx="647179" cy="474455"/>
            </a:xfrm>
          </p:grpSpPr>
          <p:sp>
            <p:nvSpPr>
              <p:cNvPr id="4276" name="Google Shape;4276;p5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8" name="Google Shape;4278;p5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59"/>
          <p:cNvGrpSpPr/>
          <p:nvPr/>
        </p:nvGrpSpPr>
        <p:grpSpPr>
          <a:xfrm>
            <a:off x="3948605" y="971313"/>
            <a:ext cx="634656" cy="699982"/>
            <a:chOff x="5985650" y="2860025"/>
            <a:chExt cx="1396075" cy="1539775"/>
          </a:xfrm>
        </p:grpSpPr>
        <p:sp>
          <p:nvSpPr>
            <p:cNvPr id="4280" name="Google Shape;4280;p5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59"/>
          <p:cNvGrpSpPr/>
          <p:nvPr/>
        </p:nvGrpSpPr>
        <p:grpSpPr>
          <a:xfrm>
            <a:off x="4704254" y="971307"/>
            <a:ext cx="725845" cy="699975"/>
            <a:chOff x="4249973" y="1201875"/>
            <a:chExt cx="1958568" cy="1888762"/>
          </a:xfrm>
        </p:grpSpPr>
        <p:sp>
          <p:nvSpPr>
            <p:cNvPr id="4313" name="Google Shape;4313;p5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4" name="Google Shape;4314;p59"/>
            <p:cNvGrpSpPr/>
            <p:nvPr/>
          </p:nvGrpSpPr>
          <p:grpSpPr>
            <a:xfrm>
              <a:off x="5853086" y="1789142"/>
              <a:ext cx="355454" cy="1048099"/>
              <a:chOff x="5576108" y="2016725"/>
              <a:chExt cx="565200" cy="1666560"/>
            </a:xfrm>
          </p:grpSpPr>
          <p:sp>
            <p:nvSpPr>
              <p:cNvPr id="4315" name="Google Shape;4315;p5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16" name="Google Shape;4316;p5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59"/>
            <p:cNvGrpSpPr/>
            <p:nvPr/>
          </p:nvGrpSpPr>
          <p:grpSpPr>
            <a:xfrm>
              <a:off x="4869455" y="2691676"/>
              <a:ext cx="1013897" cy="398961"/>
              <a:chOff x="4012057" y="3451825"/>
              <a:chExt cx="1612175" cy="634379"/>
            </a:xfrm>
          </p:grpSpPr>
          <p:sp>
            <p:nvSpPr>
              <p:cNvPr id="4318" name="Google Shape;4318;p5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19" name="Google Shape;4319;p5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59"/>
            <p:cNvGrpSpPr/>
            <p:nvPr/>
          </p:nvGrpSpPr>
          <p:grpSpPr>
            <a:xfrm>
              <a:off x="4276937" y="2155961"/>
              <a:ext cx="651965" cy="891358"/>
              <a:chOff x="3069908" y="2599997"/>
              <a:chExt cx="1036675" cy="1417328"/>
            </a:xfrm>
          </p:grpSpPr>
          <p:sp>
            <p:nvSpPr>
              <p:cNvPr id="4321" name="Google Shape;4321;p5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22" name="Google Shape;4322;p5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59"/>
            <p:cNvGrpSpPr/>
            <p:nvPr/>
          </p:nvGrpSpPr>
          <p:grpSpPr>
            <a:xfrm>
              <a:off x="5054918" y="1201875"/>
              <a:ext cx="999548" cy="602711"/>
              <a:chOff x="4306958" y="1082925"/>
              <a:chExt cx="1589359" cy="958358"/>
            </a:xfrm>
          </p:grpSpPr>
          <p:sp>
            <p:nvSpPr>
              <p:cNvPr id="4324" name="Google Shape;4324;p5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25" name="Google Shape;4325;p5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59"/>
            <p:cNvGrpSpPr/>
            <p:nvPr/>
          </p:nvGrpSpPr>
          <p:grpSpPr>
            <a:xfrm>
              <a:off x="4249973" y="1303451"/>
              <a:ext cx="799317" cy="841334"/>
              <a:chOff x="3027033" y="1244439"/>
              <a:chExt cx="1270977" cy="1337786"/>
            </a:xfrm>
          </p:grpSpPr>
          <p:sp>
            <p:nvSpPr>
              <p:cNvPr id="4327" name="Google Shape;4327;p5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28" name="Google Shape;4328;p5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9" name="Google Shape;4329;p59"/>
          <p:cNvGrpSpPr/>
          <p:nvPr/>
        </p:nvGrpSpPr>
        <p:grpSpPr>
          <a:xfrm>
            <a:off x="4057119" y="1858087"/>
            <a:ext cx="750769" cy="683784"/>
            <a:chOff x="4204684" y="2104422"/>
            <a:chExt cx="699822" cy="637382"/>
          </a:xfrm>
        </p:grpSpPr>
        <p:grpSp>
          <p:nvGrpSpPr>
            <p:cNvPr id="4330" name="Google Shape;4330;p59"/>
            <p:cNvGrpSpPr/>
            <p:nvPr/>
          </p:nvGrpSpPr>
          <p:grpSpPr>
            <a:xfrm>
              <a:off x="4204684" y="2430067"/>
              <a:ext cx="342957" cy="311738"/>
              <a:chOff x="4204684" y="2430067"/>
              <a:chExt cx="342957" cy="311738"/>
            </a:xfrm>
          </p:grpSpPr>
          <p:sp>
            <p:nvSpPr>
              <p:cNvPr id="4331" name="Google Shape;4331;p5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59"/>
            <p:cNvGrpSpPr/>
            <p:nvPr/>
          </p:nvGrpSpPr>
          <p:grpSpPr>
            <a:xfrm>
              <a:off x="4561586" y="2430067"/>
              <a:ext cx="342920" cy="311738"/>
              <a:chOff x="4561586" y="2430067"/>
              <a:chExt cx="342920" cy="311738"/>
            </a:xfrm>
          </p:grpSpPr>
          <p:sp>
            <p:nvSpPr>
              <p:cNvPr id="4334" name="Google Shape;4334;p5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59"/>
            <p:cNvGrpSpPr/>
            <p:nvPr/>
          </p:nvGrpSpPr>
          <p:grpSpPr>
            <a:xfrm>
              <a:off x="4561586" y="2104422"/>
              <a:ext cx="342920" cy="311738"/>
              <a:chOff x="4561586" y="2104422"/>
              <a:chExt cx="342920" cy="311738"/>
            </a:xfrm>
          </p:grpSpPr>
          <p:sp>
            <p:nvSpPr>
              <p:cNvPr id="4337" name="Google Shape;4337;p5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59"/>
            <p:cNvGrpSpPr/>
            <p:nvPr/>
          </p:nvGrpSpPr>
          <p:grpSpPr>
            <a:xfrm>
              <a:off x="4204684" y="2104422"/>
              <a:ext cx="342957" cy="311664"/>
              <a:chOff x="4204684" y="2104422"/>
              <a:chExt cx="342957" cy="311664"/>
            </a:xfrm>
          </p:grpSpPr>
          <p:sp>
            <p:nvSpPr>
              <p:cNvPr id="4340" name="Google Shape;4340;p5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2" name="Google Shape;4342;p59"/>
          <p:cNvGrpSpPr/>
          <p:nvPr/>
        </p:nvGrpSpPr>
        <p:grpSpPr>
          <a:xfrm>
            <a:off x="5521552" y="971301"/>
            <a:ext cx="660591" cy="688867"/>
            <a:chOff x="5830645" y="1267368"/>
            <a:chExt cx="530340" cy="553040"/>
          </a:xfrm>
        </p:grpSpPr>
        <p:sp>
          <p:nvSpPr>
            <p:cNvPr id="4343" name="Google Shape;4343;p5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4" name="Google Shape;4344;p59"/>
            <p:cNvGrpSpPr/>
            <p:nvPr/>
          </p:nvGrpSpPr>
          <p:grpSpPr>
            <a:xfrm>
              <a:off x="5830645" y="1267368"/>
              <a:ext cx="259743" cy="269909"/>
              <a:chOff x="5830645" y="1267368"/>
              <a:chExt cx="259743" cy="269909"/>
            </a:xfrm>
          </p:grpSpPr>
          <p:sp>
            <p:nvSpPr>
              <p:cNvPr id="4345" name="Google Shape;4345;p5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59"/>
            <p:cNvGrpSpPr/>
            <p:nvPr/>
          </p:nvGrpSpPr>
          <p:grpSpPr>
            <a:xfrm>
              <a:off x="6101293" y="1267368"/>
              <a:ext cx="259692" cy="269909"/>
              <a:chOff x="6101293" y="1267368"/>
              <a:chExt cx="259692" cy="269909"/>
            </a:xfrm>
          </p:grpSpPr>
          <p:sp>
            <p:nvSpPr>
              <p:cNvPr id="4348" name="Google Shape;4348;p5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59"/>
            <p:cNvGrpSpPr/>
            <p:nvPr/>
          </p:nvGrpSpPr>
          <p:grpSpPr>
            <a:xfrm>
              <a:off x="5830645" y="1550500"/>
              <a:ext cx="259692" cy="269909"/>
              <a:chOff x="5830645" y="1550500"/>
              <a:chExt cx="259692" cy="269909"/>
            </a:xfrm>
          </p:grpSpPr>
          <p:sp>
            <p:nvSpPr>
              <p:cNvPr id="4351" name="Google Shape;4351;p5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59"/>
            <p:cNvGrpSpPr/>
            <p:nvPr/>
          </p:nvGrpSpPr>
          <p:grpSpPr>
            <a:xfrm>
              <a:off x="6101293" y="1550500"/>
              <a:ext cx="259692" cy="269909"/>
              <a:chOff x="6101293" y="1550500"/>
              <a:chExt cx="259692" cy="269909"/>
            </a:xfrm>
          </p:grpSpPr>
          <p:sp>
            <p:nvSpPr>
              <p:cNvPr id="4354" name="Google Shape;4354;p5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6" name="Google Shape;4356;p59"/>
          <p:cNvGrpSpPr/>
          <p:nvPr/>
        </p:nvGrpSpPr>
        <p:grpSpPr>
          <a:xfrm>
            <a:off x="723705" y="1861761"/>
            <a:ext cx="697154" cy="679574"/>
            <a:chOff x="2679875" y="2361475"/>
            <a:chExt cx="780425" cy="760575"/>
          </a:xfrm>
        </p:grpSpPr>
        <p:sp>
          <p:nvSpPr>
            <p:cNvPr id="4357" name="Google Shape;4357;p5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59"/>
          <p:cNvGrpSpPr/>
          <p:nvPr/>
        </p:nvGrpSpPr>
        <p:grpSpPr>
          <a:xfrm>
            <a:off x="3122864" y="971353"/>
            <a:ext cx="735829" cy="684547"/>
            <a:chOff x="3351965" y="1148808"/>
            <a:chExt cx="750770" cy="698375"/>
          </a:xfrm>
        </p:grpSpPr>
        <p:grpSp>
          <p:nvGrpSpPr>
            <p:cNvPr id="4364" name="Google Shape;4364;p59"/>
            <p:cNvGrpSpPr/>
            <p:nvPr/>
          </p:nvGrpSpPr>
          <p:grpSpPr>
            <a:xfrm>
              <a:off x="3586796" y="1148808"/>
              <a:ext cx="294857" cy="286830"/>
              <a:chOff x="3750225" y="1774000"/>
              <a:chExt cx="149575" cy="145525"/>
            </a:xfrm>
          </p:grpSpPr>
          <p:sp>
            <p:nvSpPr>
              <p:cNvPr id="4365" name="Google Shape;4365;p5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9"/>
            <p:cNvGrpSpPr/>
            <p:nvPr/>
          </p:nvGrpSpPr>
          <p:grpSpPr>
            <a:xfrm>
              <a:off x="3779245" y="1375768"/>
              <a:ext cx="323490" cy="286978"/>
              <a:chOff x="3847850" y="1889150"/>
              <a:chExt cx="164100" cy="145600"/>
            </a:xfrm>
          </p:grpSpPr>
          <p:sp>
            <p:nvSpPr>
              <p:cNvPr id="4368" name="Google Shape;4368;p5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9"/>
            <p:cNvGrpSpPr/>
            <p:nvPr/>
          </p:nvGrpSpPr>
          <p:grpSpPr>
            <a:xfrm>
              <a:off x="3351965" y="1330435"/>
              <a:ext cx="295449" cy="285401"/>
              <a:chOff x="3631100" y="1866150"/>
              <a:chExt cx="149875" cy="144800"/>
            </a:xfrm>
          </p:grpSpPr>
          <p:sp>
            <p:nvSpPr>
              <p:cNvPr id="4371" name="Google Shape;4371;p5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9"/>
            <p:cNvGrpSpPr/>
            <p:nvPr/>
          </p:nvGrpSpPr>
          <p:grpSpPr>
            <a:xfrm>
              <a:off x="3548208" y="1560352"/>
              <a:ext cx="294808" cy="286830"/>
              <a:chOff x="3730650" y="1982800"/>
              <a:chExt cx="149550" cy="145525"/>
            </a:xfrm>
          </p:grpSpPr>
          <p:sp>
            <p:nvSpPr>
              <p:cNvPr id="4374" name="Google Shape;4374;p5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6" name="Google Shape;4376;p59"/>
          <p:cNvGrpSpPr/>
          <p:nvPr/>
        </p:nvGrpSpPr>
        <p:grpSpPr>
          <a:xfrm>
            <a:off x="7624517" y="971307"/>
            <a:ext cx="804565" cy="677795"/>
            <a:chOff x="7636443" y="1204988"/>
            <a:chExt cx="804565" cy="677795"/>
          </a:xfrm>
        </p:grpSpPr>
        <p:grpSp>
          <p:nvGrpSpPr>
            <p:cNvPr id="4377" name="Google Shape;4377;p59"/>
            <p:cNvGrpSpPr/>
            <p:nvPr/>
          </p:nvGrpSpPr>
          <p:grpSpPr>
            <a:xfrm>
              <a:off x="7636443" y="1509705"/>
              <a:ext cx="804565" cy="373078"/>
              <a:chOff x="7636443" y="1509705"/>
              <a:chExt cx="804565" cy="373078"/>
            </a:xfrm>
          </p:grpSpPr>
          <p:sp>
            <p:nvSpPr>
              <p:cNvPr id="4378" name="Google Shape;4378;p5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59"/>
            <p:cNvGrpSpPr/>
            <p:nvPr/>
          </p:nvGrpSpPr>
          <p:grpSpPr>
            <a:xfrm>
              <a:off x="7636443" y="1408133"/>
              <a:ext cx="804565" cy="373078"/>
              <a:chOff x="7636443" y="1408133"/>
              <a:chExt cx="804565" cy="373078"/>
            </a:xfrm>
          </p:grpSpPr>
          <p:sp>
            <p:nvSpPr>
              <p:cNvPr id="4381" name="Google Shape;4381;p5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59"/>
            <p:cNvGrpSpPr/>
            <p:nvPr/>
          </p:nvGrpSpPr>
          <p:grpSpPr>
            <a:xfrm>
              <a:off x="7636443" y="1306560"/>
              <a:ext cx="804565" cy="373078"/>
              <a:chOff x="7636443" y="1306560"/>
              <a:chExt cx="804565" cy="373078"/>
            </a:xfrm>
          </p:grpSpPr>
          <p:sp>
            <p:nvSpPr>
              <p:cNvPr id="4384" name="Google Shape;4384;p5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9"/>
            <p:cNvGrpSpPr/>
            <p:nvPr/>
          </p:nvGrpSpPr>
          <p:grpSpPr>
            <a:xfrm>
              <a:off x="7636443" y="1204988"/>
              <a:ext cx="804565" cy="373078"/>
              <a:chOff x="7636443" y="1204988"/>
              <a:chExt cx="804565" cy="373078"/>
            </a:xfrm>
          </p:grpSpPr>
          <p:sp>
            <p:nvSpPr>
              <p:cNvPr id="4387" name="Google Shape;4387;p5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9" name="Google Shape;4389;p59"/>
          <p:cNvGrpSpPr/>
          <p:nvPr/>
        </p:nvGrpSpPr>
        <p:grpSpPr>
          <a:xfrm>
            <a:off x="4963363" y="1878721"/>
            <a:ext cx="661339" cy="661188"/>
            <a:chOff x="3990000" y="975400"/>
            <a:chExt cx="3934200" cy="3933300"/>
          </a:xfrm>
        </p:grpSpPr>
        <p:sp>
          <p:nvSpPr>
            <p:cNvPr id="4390" name="Google Shape;4390;p5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59"/>
          <p:cNvGrpSpPr/>
          <p:nvPr/>
        </p:nvGrpSpPr>
        <p:grpSpPr>
          <a:xfrm>
            <a:off x="6607011" y="1857359"/>
            <a:ext cx="868881" cy="684241"/>
            <a:chOff x="6598259" y="2078634"/>
            <a:chExt cx="868881" cy="684241"/>
          </a:xfrm>
        </p:grpSpPr>
        <p:sp>
          <p:nvSpPr>
            <p:cNvPr id="4395" name="Google Shape;4395;p5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59"/>
            <p:cNvGrpSpPr/>
            <p:nvPr/>
          </p:nvGrpSpPr>
          <p:grpSpPr>
            <a:xfrm>
              <a:off x="6808175" y="2078634"/>
              <a:ext cx="452229" cy="684241"/>
              <a:chOff x="6808175" y="2078634"/>
              <a:chExt cx="452229" cy="684241"/>
            </a:xfrm>
          </p:grpSpPr>
          <p:sp>
            <p:nvSpPr>
              <p:cNvPr id="4402" name="Google Shape;4402;p5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59"/>
              <p:cNvGrpSpPr/>
              <p:nvPr/>
            </p:nvGrpSpPr>
            <p:grpSpPr>
              <a:xfrm>
                <a:off x="6821586" y="2078634"/>
                <a:ext cx="426871" cy="684241"/>
                <a:chOff x="6821586" y="2078634"/>
                <a:chExt cx="426871" cy="684241"/>
              </a:xfrm>
            </p:grpSpPr>
            <p:grpSp>
              <p:nvGrpSpPr>
                <p:cNvPr id="4409" name="Google Shape;4409;p59"/>
                <p:cNvGrpSpPr/>
                <p:nvPr/>
              </p:nvGrpSpPr>
              <p:grpSpPr>
                <a:xfrm>
                  <a:off x="6821586" y="2078634"/>
                  <a:ext cx="426871" cy="684241"/>
                  <a:chOff x="6821586" y="2078634"/>
                  <a:chExt cx="426871" cy="684241"/>
                </a:xfrm>
              </p:grpSpPr>
              <p:sp>
                <p:nvSpPr>
                  <p:cNvPr id="4410" name="Google Shape;4410;p5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9" name="Google Shape;4429;p5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35" name="Google Shape;4435;p59"/>
          <p:cNvGrpSpPr/>
          <p:nvPr/>
        </p:nvGrpSpPr>
        <p:grpSpPr>
          <a:xfrm>
            <a:off x="716994" y="3531369"/>
            <a:ext cx="1340789" cy="640830"/>
            <a:chOff x="238125" y="1151100"/>
            <a:chExt cx="7139450" cy="3412300"/>
          </a:xfrm>
        </p:grpSpPr>
        <p:sp>
          <p:nvSpPr>
            <p:cNvPr id="4436" name="Google Shape;4436;p5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9"/>
          <p:cNvGrpSpPr/>
          <p:nvPr/>
        </p:nvGrpSpPr>
        <p:grpSpPr>
          <a:xfrm>
            <a:off x="5584217" y="2734650"/>
            <a:ext cx="985357" cy="585764"/>
            <a:chOff x="5145061" y="2881789"/>
            <a:chExt cx="1107641" cy="658458"/>
          </a:xfrm>
        </p:grpSpPr>
        <p:grpSp>
          <p:nvGrpSpPr>
            <p:cNvPr id="4449" name="Google Shape;4449;p59"/>
            <p:cNvGrpSpPr/>
            <p:nvPr/>
          </p:nvGrpSpPr>
          <p:grpSpPr>
            <a:xfrm>
              <a:off x="5722989" y="3244587"/>
              <a:ext cx="529713" cy="295659"/>
              <a:chOff x="5722989" y="3244587"/>
              <a:chExt cx="529713" cy="295659"/>
            </a:xfrm>
          </p:grpSpPr>
          <p:sp>
            <p:nvSpPr>
              <p:cNvPr id="4450" name="Google Shape;4450;p5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51" name="Google Shape;4451;p5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52" name="Google Shape;4452;p59"/>
            <p:cNvGrpSpPr/>
            <p:nvPr/>
          </p:nvGrpSpPr>
          <p:grpSpPr>
            <a:xfrm>
              <a:off x="5145061" y="3244587"/>
              <a:ext cx="536807" cy="295659"/>
              <a:chOff x="5145061" y="3244587"/>
              <a:chExt cx="536807" cy="295659"/>
            </a:xfrm>
          </p:grpSpPr>
          <p:sp>
            <p:nvSpPr>
              <p:cNvPr id="4453" name="Google Shape;4453;p5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54" name="Google Shape;4454;p5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55" name="Google Shape;4455;p59"/>
            <p:cNvGrpSpPr/>
            <p:nvPr/>
          </p:nvGrpSpPr>
          <p:grpSpPr>
            <a:xfrm>
              <a:off x="5341327" y="2898245"/>
              <a:ext cx="532309" cy="614891"/>
              <a:chOff x="5341327" y="2898245"/>
              <a:chExt cx="532309" cy="614891"/>
            </a:xfrm>
          </p:grpSpPr>
          <p:sp>
            <p:nvSpPr>
              <p:cNvPr id="4456" name="Google Shape;4456;p5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57" name="Google Shape;4457;p5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58" name="Google Shape;4458;p59"/>
            <p:cNvGrpSpPr/>
            <p:nvPr/>
          </p:nvGrpSpPr>
          <p:grpSpPr>
            <a:xfrm>
              <a:off x="5532290" y="2881789"/>
              <a:ext cx="620516" cy="305456"/>
              <a:chOff x="5532290" y="2881789"/>
              <a:chExt cx="620516" cy="305456"/>
            </a:xfrm>
          </p:grpSpPr>
          <p:sp>
            <p:nvSpPr>
              <p:cNvPr id="4459" name="Google Shape;4459;p5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60" name="Google Shape;4460;p5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61" name="Google Shape;4461;p59"/>
          <p:cNvGrpSpPr/>
          <p:nvPr/>
        </p:nvGrpSpPr>
        <p:grpSpPr>
          <a:xfrm>
            <a:off x="8163140" y="3526708"/>
            <a:ext cx="269068" cy="645491"/>
            <a:chOff x="7026852" y="3311869"/>
            <a:chExt cx="434331" cy="1041954"/>
          </a:xfrm>
        </p:grpSpPr>
        <p:sp>
          <p:nvSpPr>
            <p:cNvPr id="4462" name="Google Shape;4462;p5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59"/>
          <p:cNvGrpSpPr/>
          <p:nvPr/>
        </p:nvGrpSpPr>
        <p:grpSpPr>
          <a:xfrm>
            <a:off x="6179721" y="3565945"/>
            <a:ext cx="293882" cy="293836"/>
            <a:chOff x="4873519" y="3311869"/>
            <a:chExt cx="499374" cy="499296"/>
          </a:xfrm>
        </p:grpSpPr>
        <p:sp>
          <p:nvSpPr>
            <p:cNvPr id="4466" name="Google Shape;4466;p5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59"/>
          <p:cNvGrpSpPr/>
          <p:nvPr/>
        </p:nvGrpSpPr>
        <p:grpSpPr>
          <a:xfrm>
            <a:off x="6179721" y="3878317"/>
            <a:ext cx="293882" cy="293882"/>
            <a:chOff x="4873519" y="3875839"/>
            <a:chExt cx="499374" cy="499374"/>
          </a:xfrm>
        </p:grpSpPr>
        <p:sp>
          <p:nvSpPr>
            <p:cNvPr id="4469" name="Google Shape;4469;p5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1" name="Google Shape;4471;p59"/>
          <p:cNvGrpSpPr/>
          <p:nvPr/>
        </p:nvGrpSpPr>
        <p:grpSpPr>
          <a:xfrm>
            <a:off x="2410248" y="1850269"/>
            <a:ext cx="698104" cy="698208"/>
            <a:chOff x="2565073" y="2075876"/>
            <a:chExt cx="672482" cy="672518"/>
          </a:xfrm>
        </p:grpSpPr>
        <p:sp>
          <p:nvSpPr>
            <p:cNvPr id="4472" name="Google Shape;4472;p5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59"/>
          <p:cNvGrpSpPr/>
          <p:nvPr/>
        </p:nvGrpSpPr>
        <p:grpSpPr>
          <a:xfrm>
            <a:off x="5633660" y="3534870"/>
            <a:ext cx="438354" cy="637329"/>
            <a:chOff x="1697726" y="3244179"/>
            <a:chExt cx="788124" cy="1146069"/>
          </a:xfrm>
        </p:grpSpPr>
        <p:sp>
          <p:nvSpPr>
            <p:cNvPr id="4479" name="Google Shape;4479;p5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1" name="Google Shape;4481;p59"/>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2" name="Google Shape;4482;p59"/>
          <p:cNvGrpSpPr/>
          <p:nvPr/>
        </p:nvGrpSpPr>
        <p:grpSpPr>
          <a:xfrm>
            <a:off x="7634874" y="1863232"/>
            <a:ext cx="799565" cy="670282"/>
            <a:chOff x="7617850" y="2063282"/>
            <a:chExt cx="799565" cy="670282"/>
          </a:xfrm>
        </p:grpSpPr>
        <p:cxnSp>
          <p:nvCxnSpPr>
            <p:cNvPr id="4483" name="Google Shape;4483;p5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84" name="Google Shape;4484;p5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85" name="Google Shape;4485;p5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86" name="Google Shape;4486;p5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87" name="Google Shape;4487;p5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488" name="Google Shape;4488;p5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489" name="Google Shape;4489;p59"/>
            <p:cNvGrpSpPr/>
            <p:nvPr/>
          </p:nvGrpSpPr>
          <p:grpSpPr>
            <a:xfrm>
              <a:off x="7734309" y="2063282"/>
              <a:ext cx="570957" cy="620095"/>
              <a:chOff x="7734309" y="2063282"/>
              <a:chExt cx="570957" cy="620095"/>
            </a:xfrm>
          </p:grpSpPr>
          <p:grpSp>
            <p:nvGrpSpPr>
              <p:cNvPr id="4490" name="Google Shape;4490;p59"/>
              <p:cNvGrpSpPr/>
              <p:nvPr/>
            </p:nvGrpSpPr>
            <p:grpSpPr>
              <a:xfrm>
                <a:off x="8031573" y="2063282"/>
                <a:ext cx="273693" cy="620095"/>
                <a:chOff x="8031573" y="2063282"/>
                <a:chExt cx="273693" cy="620095"/>
              </a:xfrm>
            </p:grpSpPr>
            <p:sp>
              <p:nvSpPr>
                <p:cNvPr id="4491" name="Google Shape;4491;p5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9"/>
              <p:cNvGrpSpPr/>
              <p:nvPr/>
            </p:nvGrpSpPr>
            <p:grpSpPr>
              <a:xfrm flipH="1">
                <a:off x="7734309" y="2063282"/>
                <a:ext cx="273693" cy="620095"/>
                <a:chOff x="8031573" y="2063282"/>
                <a:chExt cx="273693" cy="620095"/>
              </a:xfrm>
            </p:grpSpPr>
            <p:sp>
              <p:nvSpPr>
                <p:cNvPr id="4496" name="Google Shape;4496;p5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00" name="Google Shape;4500;p59"/>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9"/>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2" name="Google Shape;4502;p59"/>
          <p:cNvGrpSpPr/>
          <p:nvPr/>
        </p:nvGrpSpPr>
        <p:grpSpPr>
          <a:xfrm>
            <a:off x="7821480" y="2716716"/>
            <a:ext cx="602567" cy="601884"/>
            <a:chOff x="1186975" y="238125"/>
            <a:chExt cx="5244275" cy="5238325"/>
          </a:xfrm>
        </p:grpSpPr>
        <p:sp>
          <p:nvSpPr>
            <p:cNvPr id="4503" name="Google Shape;4503;p5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9"/>
          <p:cNvGrpSpPr/>
          <p:nvPr/>
        </p:nvGrpSpPr>
        <p:grpSpPr>
          <a:xfrm>
            <a:off x="3264218" y="1856199"/>
            <a:ext cx="651848" cy="687338"/>
            <a:chOff x="3400515" y="2056248"/>
            <a:chExt cx="698134" cy="735987"/>
          </a:xfrm>
        </p:grpSpPr>
        <p:grpSp>
          <p:nvGrpSpPr>
            <p:cNvPr id="4508" name="Google Shape;4508;p59"/>
            <p:cNvGrpSpPr/>
            <p:nvPr/>
          </p:nvGrpSpPr>
          <p:grpSpPr>
            <a:xfrm>
              <a:off x="3400515" y="2283913"/>
              <a:ext cx="312919" cy="219900"/>
              <a:chOff x="3400515" y="2283913"/>
              <a:chExt cx="312919" cy="219900"/>
            </a:xfrm>
          </p:grpSpPr>
          <p:sp>
            <p:nvSpPr>
              <p:cNvPr id="4509" name="Google Shape;4509;p5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10" name="Google Shape;4510;p5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11" name="Google Shape;4511;p59"/>
            <p:cNvGrpSpPr/>
            <p:nvPr/>
          </p:nvGrpSpPr>
          <p:grpSpPr>
            <a:xfrm>
              <a:off x="3547823" y="2461089"/>
              <a:ext cx="219900" cy="331146"/>
              <a:chOff x="3547823" y="2461089"/>
              <a:chExt cx="219900" cy="331146"/>
            </a:xfrm>
          </p:grpSpPr>
          <p:sp>
            <p:nvSpPr>
              <p:cNvPr id="4512" name="Google Shape;4512;p5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13" name="Google Shape;4513;p5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14" name="Google Shape;4514;p59"/>
            <p:cNvGrpSpPr/>
            <p:nvPr/>
          </p:nvGrpSpPr>
          <p:grpSpPr>
            <a:xfrm>
              <a:off x="3734138" y="2461089"/>
              <a:ext cx="219900" cy="331146"/>
              <a:chOff x="3734138" y="2461089"/>
              <a:chExt cx="219900" cy="331146"/>
            </a:xfrm>
          </p:grpSpPr>
          <p:sp>
            <p:nvSpPr>
              <p:cNvPr id="4515" name="Google Shape;4515;p5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16" name="Google Shape;4516;p5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17" name="Google Shape;4517;p59"/>
            <p:cNvGrpSpPr/>
            <p:nvPr/>
          </p:nvGrpSpPr>
          <p:grpSpPr>
            <a:xfrm>
              <a:off x="3787560" y="2281742"/>
              <a:ext cx="311089" cy="219900"/>
              <a:chOff x="3787560" y="2281742"/>
              <a:chExt cx="311089" cy="219900"/>
            </a:xfrm>
          </p:grpSpPr>
          <p:sp>
            <p:nvSpPr>
              <p:cNvPr id="4518" name="Google Shape;4518;p5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19" name="Google Shape;4519;p5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20" name="Google Shape;4520;p59"/>
            <p:cNvGrpSpPr/>
            <p:nvPr/>
          </p:nvGrpSpPr>
          <p:grpSpPr>
            <a:xfrm>
              <a:off x="3637290" y="2056248"/>
              <a:ext cx="219900" cy="330736"/>
              <a:chOff x="3637290" y="2056248"/>
              <a:chExt cx="219900" cy="330736"/>
            </a:xfrm>
          </p:grpSpPr>
          <p:sp>
            <p:nvSpPr>
              <p:cNvPr id="4521" name="Google Shape;4521;p5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22" name="Google Shape;4522;p5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23" name="Google Shape;4523;p59"/>
          <p:cNvGrpSpPr/>
          <p:nvPr/>
        </p:nvGrpSpPr>
        <p:grpSpPr>
          <a:xfrm>
            <a:off x="2555923" y="2726206"/>
            <a:ext cx="1268144" cy="592394"/>
            <a:chOff x="238125" y="1188750"/>
            <a:chExt cx="7140450" cy="3335550"/>
          </a:xfrm>
        </p:grpSpPr>
        <p:sp>
          <p:nvSpPr>
            <p:cNvPr id="4524" name="Google Shape;4524;p5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59"/>
          <p:cNvGrpSpPr/>
          <p:nvPr/>
        </p:nvGrpSpPr>
        <p:grpSpPr>
          <a:xfrm>
            <a:off x="6663824" y="2728360"/>
            <a:ext cx="1053944" cy="590147"/>
            <a:chOff x="238125" y="1335475"/>
            <a:chExt cx="5418735" cy="3034175"/>
          </a:xfrm>
        </p:grpSpPr>
        <p:sp>
          <p:nvSpPr>
            <p:cNvPr id="4530" name="Google Shape;4530;p5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59"/>
          <p:cNvGrpSpPr/>
          <p:nvPr/>
        </p:nvGrpSpPr>
        <p:grpSpPr>
          <a:xfrm>
            <a:off x="4094633" y="3533260"/>
            <a:ext cx="1268207" cy="638939"/>
            <a:chOff x="3967651" y="3645904"/>
            <a:chExt cx="1479304" cy="745292"/>
          </a:xfrm>
        </p:grpSpPr>
        <p:grpSp>
          <p:nvGrpSpPr>
            <p:cNvPr id="4534" name="Google Shape;4534;p59"/>
            <p:cNvGrpSpPr/>
            <p:nvPr/>
          </p:nvGrpSpPr>
          <p:grpSpPr>
            <a:xfrm>
              <a:off x="3967651" y="4009026"/>
              <a:ext cx="1479304" cy="382170"/>
              <a:chOff x="3967651" y="4009026"/>
              <a:chExt cx="1479304" cy="382170"/>
            </a:xfrm>
          </p:grpSpPr>
          <p:grpSp>
            <p:nvGrpSpPr>
              <p:cNvPr id="4535" name="Google Shape;4535;p59"/>
              <p:cNvGrpSpPr/>
              <p:nvPr/>
            </p:nvGrpSpPr>
            <p:grpSpPr>
              <a:xfrm>
                <a:off x="4892216" y="4195630"/>
                <a:ext cx="554739" cy="195566"/>
                <a:chOff x="3604375" y="4892160"/>
                <a:chExt cx="1651500" cy="582215"/>
              </a:xfrm>
            </p:grpSpPr>
            <p:sp>
              <p:nvSpPr>
                <p:cNvPr id="4536" name="Google Shape;4536;p5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59"/>
              <p:cNvGrpSpPr/>
              <p:nvPr/>
            </p:nvGrpSpPr>
            <p:grpSpPr>
              <a:xfrm>
                <a:off x="3967651" y="4146303"/>
                <a:ext cx="579402" cy="244893"/>
                <a:chOff x="851875" y="4745310"/>
                <a:chExt cx="1724925" cy="729065"/>
              </a:xfrm>
            </p:grpSpPr>
            <p:sp>
              <p:nvSpPr>
                <p:cNvPr id="4539" name="Google Shape;4539;p5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59"/>
              <p:cNvGrpSpPr/>
              <p:nvPr/>
            </p:nvGrpSpPr>
            <p:grpSpPr>
              <a:xfrm>
                <a:off x="4460753" y="4009026"/>
                <a:ext cx="493110" cy="382170"/>
                <a:chOff x="2319875" y="4336625"/>
                <a:chExt cx="1468025" cy="1137750"/>
              </a:xfrm>
            </p:grpSpPr>
            <p:sp>
              <p:nvSpPr>
                <p:cNvPr id="4542" name="Google Shape;4542;p5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4" name="Google Shape;4544;p59"/>
            <p:cNvGrpSpPr/>
            <p:nvPr/>
          </p:nvGrpSpPr>
          <p:grpSpPr>
            <a:xfrm>
              <a:off x="4479443" y="3645904"/>
              <a:ext cx="455965" cy="388789"/>
              <a:chOff x="2957425" y="238100"/>
              <a:chExt cx="1910200" cy="1628775"/>
            </a:xfrm>
          </p:grpSpPr>
          <p:sp>
            <p:nvSpPr>
              <p:cNvPr id="4545" name="Google Shape;4545;p5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5" name="Google Shape;4555;p59"/>
          <p:cNvGrpSpPr/>
          <p:nvPr/>
        </p:nvGrpSpPr>
        <p:grpSpPr>
          <a:xfrm>
            <a:off x="2480746" y="3534460"/>
            <a:ext cx="1243128" cy="637739"/>
            <a:chOff x="2496310" y="3693351"/>
            <a:chExt cx="1342906" cy="688926"/>
          </a:xfrm>
        </p:grpSpPr>
        <p:grpSp>
          <p:nvGrpSpPr>
            <p:cNvPr id="4556" name="Google Shape;4556;p59"/>
            <p:cNvGrpSpPr/>
            <p:nvPr/>
          </p:nvGrpSpPr>
          <p:grpSpPr>
            <a:xfrm>
              <a:off x="2496310" y="3693351"/>
              <a:ext cx="1342906" cy="688875"/>
              <a:chOff x="2496310" y="3693351"/>
              <a:chExt cx="1342906" cy="688875"/>
            </a:xfrm>
          </p:grpSpPr>
          <p:sp>
            <p:nvSpPr>
              <p:cNvPr id="4557" name="Google Shape;4557;p5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3" name="Google Shape;4563;p59"/>
              <p:cNvCxnSpPr>
                <a:stCxn id="456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564" name="Google Shape;4564;p59"/>
              <p:cNvCxnSpPr>
                <a:stCxn id="455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565" name="Google Shape;4565;p59"/>
              <p:cNvCxnSpPr>
                <a:stCxn id="455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66" name="Google Shape;4566;p59"/>
              <p:cNvCxnSpPr>
                <a:stCxn id="456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67" name="Google Shape;4567;p59"/>
              <p:cNvCxnSpPr>
                <a:stCxn id="456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568" name="Google Shape;4568;p59"/>
            <p:cNvGrpSpPr/>
            <p:nvPr/>
          </p:nvGrpSpPr>
          <p:grpSpPr>
            <a:xfrm>
              <a:off x="2675275" y="3930557"/>
              <a:ext cx="1003306" cy="451719"/>
              <a:chOff x="2675275" y="4174282"/>
              <a:chExt cx="1003306" cy="451719"/>
            </a:xfrm>
          </p:grpSpPr>
          <p:sp>
            <p:nvSpPr>
              <p:cNvPr id="4569" name="Google Shape;4569;p5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2" name="Google Shape;4572;p59"/>
          <p:cNvGrpSpPr/>
          <p:nvPr/>
        </p:nvGrpSpPr>
        <p:grpSpPr>
          <a:xfrm>
            <a:off x="1654417" y="971307"/>
            <a:ext cx="574511" cy="874709"/>
            <a:chOff x="1715404" y="1112080"/>
            <a:chExt cx="642270" cy="977984"/>
          </a:xfrm>
        </p:grpSpPr>
        <p:grpSp>
          <p:nvGrpSpPr>
            <p:cNvPr id="4573" name="Google Shape;4573;p59"/>
            <p:cNvGrpSpPr/>
            <p:nvPr/>
          </p:nvGrpSpPr>
          <p:grpSpPr>
            <a:xfrm>
              <a:off x="1715404" y="1112080"/>
              <a:ext cx="642270" cy="977984"/>
              <a:chOff x="1715404" y="1112080"/>
              <a:chExt cx="642270" cy="977984"/>
            </a:xfrm>
          </p:grpSpPr>
          <p:sp>
            <p:nvSpPr>
              <p:cNvPr id="4574" name="Google Shape;4574;p5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9"/>
            <p:cNvGrpSpPr/>
            <p:nvPr/>
          </p:nvGrpSpPr>
          <p:grpSpPr>
            <a:xfrm>
              <a:off x="1768927" y="1165603"/>
              <a:ext cx="535225" cy="851367"/>
              <a:chOff x="1768927" y="1165603"/>
              <a:chExt cx="535225" cy="851367"/>
            </a:xfrm>
          </p:grpSpPr>
          <p:sp>
            <p:nvSpPr>
              <p:cNvPr id="4577" name="Google Shape;4577;p5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9"/>
            <p:cNvGrpSpPr/>
            <p:nvPr/>
          </p:nvGrpSpPr>
          <p:grpSpPr>
            <a:xfrm>
              <a:off x="1822449" y="1219125"/>
              <a:ext cx="428180" cy="718859"/>
              <a:chOff x="1822449" y="1219125"/>
              <a:chExt cx="428180" cy="718859"/>
            </a:xfrm>
          </p:grpSpPr>
          <p:sp>
            <p:nvSpPr>
              <p:cNvPr id="4580" name="Google Shape;4580;p5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9"/>
            <p:cNvGrpSpPr/>
            <p:nvPr/>
          </p:nvGrpSpPr>
          <p:grpSpPr>
            <a:xfrm>
              <a:off x="1875972" y="1272648"/>
              <a:ext cx="321135" cy="586939"/>
              <a:chOff x="1875972" y="1272648"/>
              <a:chExt cx="321135" cy="586939"/>
            </a:xfrm>
          </p:grpSpPr>
          <p:sp>
            <p:nvSpPr>
              <p:cNvPr id="4583" name="Google Shape;4583;p5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5" name="Google Shape;4585;p59"/>
          <p:cNvGrpSpPr/>
          <p:nvPr/>
        </p:nvGrpSpPr>
        <p:grpSpPr>
          <a:xfrm>
            <a:off x="7761578" y="3528028"/>
            <a:ext cx="293855" cy="644170"/>
            <a:chOff x="241025" y="3151575"/>
            <a:chExt cx="293855" cy="644170"/>
          </a:xfrm>
        </p:grpSpPr>
        <p:sp>
          <p:nvSpPr>
            <p:cNvPr id="4586" name="Google Shape;4586;p5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59"/>
          <p:cNvGrpSpPr/>
          <p:nvPr/>
        </p:nvGrpSpPr>
        <p:grpSpPr>
          <a:xfrm>
            <a:off x="709562" y="2728028"/>
            <a:ext cx="1779649" cy="591620"/>
            <a:chOff x="246070" y="1983375"/>
            <a:chExt cx="1855347" cy="616849"/>
          </a:xfrm>
        </p:grpSpPr>
        <p:sp>
          <p:nvSpPr>
            <p:cNvPr id="4589" name="Google Shape;4589;p5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59"/>
          <p:cNvGrpSpPr/>
          <p:nvPr/>
        </p:nvGrpSpPr>
        <p:grpSpPr>
          <a:xfrm>
            <a:off x="2320428" y="971307"/>
            <a:ext cx="711055" cy="745993"/>
            <a:chOff x="2496269" y="1171698"/>
            <a:chExt cx="761953" cy="799392"/>
          </a:xfrm>
        </p:grpSpPr>
        <p:grpSp>
          <p:nvGrpSpPr>
            <p:cNvPr id="4599" name="Google Shape;4599;p59"/>
            <p:cNvGrpSpPr/>
            <p:nvPr/>
          </p:nvGrpSpPr>
          <p:grpSpPr>
            <a:xfrm>
              <a:off x="2496269" y="1171698"/>
              <a:ext cx="761953" cy="723022"/>
              <a:chOff x="2496269" y="1171698"/>
              <a:chExt cx="761953" cy="723022"/>
            </a:xfrm>
          </p:grpSpPr>
          <p:sp>
            <p:nvSpPr>
              <p:cNvPr id="4600" name="Google Shape;4600;p5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2" name="Google Shape;4602;p59"/>
              <p:cNvGrpSpPr/>
              <p:nvPr/>
            </p:nvGrpSpPr>
            <p:grpSpPr>
              <a:xfrm>
                <a:off x="2496269" y="1171698"/>
                <a:ext cx="761953" cy="723022"/>
                <a:chOff x="2496269" y="1120652"/>
                <a:chExt cx="761953" cy="723022"/>
              </a:xfrm>
            </p:grpSpPr>
            <p:grpSp>
              <p:nvGrpSpPr>
                <p:cNvPr id="4603" name="Google Shape;4603;p59"/>
                <p:cNvGrpSpPr/>
                <p:nvPr/>
              </p:nvGrpSpPr>
              <p:grpSpPr>
                <a:xfrm>
                  <a:off x="2496269" y="1120652"/>
                  <a:ext cx="761953" cy="723022"/>
                  <a:chOff x="2496269" y="1120652"/>
                  <a:chExt cx="761953" cy="723022"/>
                </a:xfrm>
              </p:grpSpPr>
              <p:grpSp>
                <p:nvGrpSpPr>
                  <p:cNvPr id="4604" name="Google Shape;4604;p59"/>
                  <p:cNvGrpSpPr/>
                  <p:nvPr/>
                </p:nvGrpSpPr>
                <p:grpSpPr>
                  <a:xfrm>
                    <a:off x="2496269" y="1304589"/>
                    <a:ext cx="407089" cy="305057"/>
                    <a:chOff x="2496269" y="1304589"/>
                    <a:chExt cx="407089" cy="305057"/>
                  </a:xfrm>
                </p:grpSpPr>
                <p:sp>
                  <p:nvSpPr>
                    <p:cNvPr id="4605" name="Google Shape;4605;p5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9"/>
                  <p:cNvGrpSpPr/>
                  <p:nvPr/>
                </p:nvGrpSpPr>
                <p:grpSpPr>
                  <a:xfrm>
                    <a:off x="2586468" y="1493376"/>
                    <a:ext cx="358850" cy="349656"/>
                    <a:chOff x="2586468" y="1493376"/>
                    <a:chExt cx="358850" cy="349656"/>
                  </a:xfrm>
                </p:grpSpPr>
                <p:sp>
                  <p:nvSpPr>
                    <p:cNvPr id="4608" name="Google Shape;4608;p5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59"/>
                  <p:cNvGrpSpPr/>
                  <p:nvPr/>
                </p:nvGrpSpPr>
                <p:grpSpPr>
                  <a:xfrm>
                    <a:off x="2807939" y="1494024"/>
                    <a:ext cx="358857" cy="349650"/>
                    <a:chOff x="2807939" y="1494024"/>
                    <a:chExt cx="358857" cy="349650"/>
                  </a:xfrm>
                </p:grpSpPr>
                <p:sp>
                  <p:nvSpPr>
                    <p:cNvPr id="4611" name="Google Shape;4611;p5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59"/>
                  <p:cNvGrpSpPr/>
                  <p:nvPr/>
                </p:nvGrpSpPr>
                <p:grpSpPr>
                  <a:xfrm>
                    <a:off x="2851133" y="1305635"/>
                    <a:ext cx="407089" cy="305057"/>
                    <a:chOff x="2851133" y="1305635"/>
                    <a:chExt cx="407089" cy="305057"/>
                  </a:xfrm>
                </p:grpSpPr>
                <p:sp>
                  <p:nvSpPr>
                    <p:cNvPr id="4614" name="Google Shape;4614;p5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59"/>
                  <p:cNvGrpSpPr/>
                  <p:nvPr/>
                </p:nvGrpSpPr>
                <p:grpSpPr>
                  <a:xfrm>
                    <a:off x="2727495" y="1120652"/>
                    <a:ext cx="300271" cy="396358"/>
                    <a:chOff x="2727495" y="1120652"/>
                    <a:chExt cx="300271" cy="396358"/>
                  </a:xfrm>
                </p:grpSpPr>
                <p:sp>
                  <p:nvSpPr>
                    <p:cNvPr id="4617" name="Google Shape;4617;p5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9" name="Google Shape;4619;p59"/>
                <p:cNvGrpSpPr/>
                <p:nvPr/>
              </p:nvGrpSpPr>
              <p:grpSpPr>
                <a:xfrm>
                  <a:off x="2722305" y="1350460"/>
                  <a:ext cx="308357" cy="308344"/>
                  <a:chOff x="2722305" y="1350460"/>
                  <a:chExt cx="308357" cy="308344"/>
                </a:xfrm>
              </p:grpSpPr>
              <p:sp>
                <p:nvSpPr>
                  <p:cNvPr id="4620" name="Google Shape;4620;p5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1" name="Google Shape;4621;p59"/>
                  <p:cNvGrpSpPr/>
                  <p:nvPr/>
                </p:nvGrpSpPr>
                <p:grpSpPr>
                  <a:xfrm>
                    <a:off x="2725064" y="1364529"/>
                    <a:ext cx="297954" cy="280182"/>
                    <a:chOff x="2725064" y="1364529"/>
                    <a:chExt cx="297954" cy="280182"/>
                  </a:xfrm>
                </p:grpSpPr>
                <p:sp>
                  <p:nvSpPr>
                    <p:cNvPr id="4622" name="Google Shape;4622;p5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27" name="Google Shape;4627;p5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59"/>
          <p:cNvGrpSpPr/>
          <p:nvPr/>
        </p:nvGrpSpPr>
        <p:grpSpPr>
          <a:xfrm>
            <a:off x="3909129" y="2727412"/>
            <a:ext cx="1569144" cy="591015"/>
            <a:chOff x="3820100" y="3023049"/>
            <a:chExt cx="1303926" cy="491162"/>
          </a:xfrm>
        </p:grpSpPr>
        <p:grpSp>
          <p:nvGrpSpPr>
            <p:cNvPr id="4633" name="Google Shape;4633;p59"/>
            <p:cNvGrpSpPr/>
            <p:nvPr/>
          </p:nvGrpSpPr>
          <p:grpSpPr>
            <a:xfrm>
              <a:off x="3820100" y="3023072"/>
              <a:ext cx="1303926" cy="491139"/>
              <a:chOff x="3820100" y="3023072"/>
              <a:chExt cx="1303926" cy="491139"/>
            </a:xfrm>
          </p:grpSpPr>
          <p:sp>
            <p:nvSpPr>
              <p:cNvPr id="4634" name="Google Shape;4634;p5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59"/>
            <p:cNvGrpSpPr/>
            <p:nvPr/>
          </p:nvGrpSpPr>
          <p:grpSpPr>
            <a:xfrm>
              <a:off x="4132439" y="3023645"/>
              <a:ext cx="393633" cy="177096"/>
              <a:chOff x="4132439" y="3023645"/>
              <a:chExt cx="393633" cy="177096"/>
            </a:xfrm>
          </p:grpSpPr>
          <p:sp>
            <p:nvSpPr>
              <p:cNvPr id="4637" name="Google Shape;4637;p5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59"/>
            <p:cNvGrpSpPr/>
            <p:nvPr/>
          </p:nvGrpSpPr>
          <p:grpSpPr>
            <a:xfrm>
              <a:off x="3921811" y="3023049"/>
              <a:ext cx="1002397" cy="388943"/>
              <a:chOff x="3921811" y="3023049"/>
              <a:chExt cx="1002397" cy="388943"/>
            </a:xfrm>
          </p:grpSpPr>
          <p:sp>
            <p:nvSpPr>
              <p:cNvPr id="4640" name="Google Shape;4640;p5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59"/>
            <p:cNvGrpSpPr/>
            <p:nvPr/>
          </p:nvGrpSpPr>
          <p:grpSpPr>
            <a:xfrm>
              <a:off x="4023645" y="3023049"/>
              <a:ext cx="683032" cy="286722"/>
              <a:chOff x="4023645" y="3023049"/>
              <a:chExt cx="683032" cy="286722"/>
            </a:xfrm>
          </p:grpSpPr>
          <p:sp>
            <p:nvSpPr>
              <p:cNvPr id="4643" name="Google Shape;4643;p5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5" name="Google Shape;4645;p59"/>
          <p:cNvGrpSpPr/>
          <p:nvPr/>
        </p:nvGrpSpPr>
        <p:grpSpPr>
          <a:xfrm>
            <a:off x="1541251" y="1854258"/>
            <a:ext cx="713522" cy="688025"/>
            <a:chOff x="1706078" y="2092648"/>
            <a:chExt cx="660913" cy="637296"/>
          </a:xfrm>
        </p:grpSpPr>
        <p:sp>
          <p:nvSpPr>
            <p:cNvPr id="4646" name="Google Shape;4646;p5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7" name="Google Shape;4647;p59"/>
            <p:cNvGrpSpPr/>
            <p:nvPr/>
          </p:nvGrpSpPr>
          <p:grpSpPr>
            <a:xfrm>
              <a:off x="1706078" y="2092648"/>
              <a:ext cx="660913" cy="575241"/>
              <a:chOff x="1706078" y="2092648"/>
              <a:chExt cx="660913" cy="575241"/>
            </a:xfrm>
          </p:grpSpPr>
          <p:sp>
            <p:nvSpPr>
              <p:cNvPr id="4648" name="Google Shape;4648;p5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1" name="Google Shape;4651;p59"/>
          <p:cNvGrpSpPr/>
          <p:nvPr/>
        </p:nvGrpSpPr>
        <p:grpSpPr>
          <a:xfrm>
            <a:off x="6303109" y="971806"/>
            <a:ext cx="1317459" cy="684168"/>
            <a:chOff x="238125" y="999450"/>
            <a:chExt cx="7140700" cy="3708225"/>
          </a:xfrm>
        </p:grpSpPr>
        <p:sp>
          <p:nvSpPr>
            <p:cNvPr id="4652" name="Google Shape;4652;p5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64"/>
        <p:cNvGrpSpPr/>
        <p:nvPr/>
      </p:nvGrpSpPr>
      <p:grpSpPr>
        <a:xfrm>
          <a:off x="0" y="0"/>
          <a:ext cx="0" cy="0"/>
          <a:chOff x="0" y="0"/>
          <a:chExt cx="0" cy="0"/>
        </a:xfrm>
      </p:grpSpPr>
      <p:grpSp>
        <p:nvGrpSpPr>
          <p:cNvPr id="4665" name="Google Shape;4665;p60"/>
          <p:cNvGrpSpPr/>
          <p:nvPr/>
        </p:nvGrpSpPr>
        <p:grpSpPr>
          <a:xfrm>
            <a:off x="717027" y="967622"/>
            <a:ext cx="1636117" cy="1526144"/>
            <a:chOff x="729238" y="1179665"/>
            <a:chExt cx="1636117" cy="1526144"/>
          </a:xfrm>
        </p:grpSpPr>
        <p:grpSp>
          <p:nvGrpSpPr>
            <p:cNvPr id="4666" name="Google Shape;4666;p60"/>
            <p:cNvGrpSpPr/>
            <p:nvPr/>
          </p:nvGrpSpPr>
          <p:grpSpPr>
            <a:xfrm>
              <a:off x="729238" y="1179665"/>
              <a:ext cx="80700" cy="1526144"/>
              <a:chOff x="729238" y="1179665"/>
              <a:chExt cx="80700" cy="1526144"/>
            </a:xfrm>
          </p:grpSpPr>
          <p:sp>
            <p:nvSpPr>
              <p:cNvPr id="4667" name="Google Shape;4667;p6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60"/>
            <p:cNvGrpSpPr/>
            <p:nvPr/>
          </p:nvGrpSpPr>
          <p:grpSpPr>
            <a:xfrm>
              <a:off x="903098" y="1179665"/>
              <a:ext cx="80700" cy="1526144"/>
              <a:chOff x="903098" y="1179665"/>
              <a:chExt cx="80700" cy="1526144"/>
            </a:xfrm>
          </p:grpSpPr>
          <p:sp>
            <p:nvSpPr>
              <p:cNvPr id="4678" name="Google Shape;4678;p6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60"/>
            <p:cNvGrpSpPr/>
            <p:nvPr/>
          </p:nvGrpSpPr>
          <p:grpSpPr>
            <a:xfrm>
              <a:off x="1076958" y="1179665"/>
              <a:ext cx="80700" cy="1526144"/>
              <a:chOff x="1076958" y="1179665"/>
              <a:chExt cx="80700" cy="1526144"/>
            </a:xfrm>
          </p:grpSpPr>
          <p:sp>
            <p:nvSpPr>
              <p:cNvPr id="4689" name="Google Shape;4689;p6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60"/>
            <p:cNvGrpSpPr/>
            <p:nvPr/>
          </p:nvGrpSpPr>
          <p:grpSpPr>
            <a:xfrm>
              <a:off x="1247707" y="1179665"/>
              <a:ext cx="80700" cy="1526144"/>
              <a:chOff x="1247707" y="1179665"/>
              <a:chExt cx="80700" cy="1526144"/>
            </a:xfrm>
          </p:grpSpPr>
          <p:sp>
            <p:nvSpPr>
              <p:cNvPr id="4700" name="Google Shape;4700;p6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0"/>
            <p:cNvGrpSpPr/>
            <p:nvPr/>
          </p:nvGrpSpPr>
          <p:grpSpPr>
            <a:xfrm>
              <a:off x="1421567" y="1179665"/>
              <a:ext cx="80700" cy="1526144"/>
              <a:chOff x="1421567" y="1179665"/>
              <a:chExt cx="80700" cy="1526144"/>
            </a:xfrm>
          </p:grpSpPr>
          <p:sp>
            <p:nvSpPr>
              <p:cNvPr id="4711" name="Google Shape;4711;p6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0"/>
            <p:cNvGrpSpPr/>
            <p:nvPr/>
          </p:nvGrpSpPr>
          <p:grpSpPr>
            <a:xfrm>
              <a:off x="1592327" y="1179665"/>
              <a:ext cx="80700" cy="1526144"/>
              <a:chOff x="1592327" y="1179665"/>
              <a:chExt cx="80700" cy="1526144"/>
            </a:xfrm>
          </p:grpSpPr>
          <p:sp>
            <p:nvSpPr>
              <p:cNvPr id="4722" name="Google Shape;4722;p6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60"/>
            <p:cNvGrpSpPr/>
            <p:nvPr/>
          </p:nvGrpSpPr>
          <p:grpSpPr>
            <a:xfrm>
              <a:off x="1766187" y="1179665"/>
              <a:ext cx="80700" cy="1526144"/>
              <a:chOff x="1766187" y="1179665"/>
              <a:chExt cx="80700" cy="1526144"/>
            </a:xfrm>
          </p:grpSpPr>
          <p:sp>
            <p:nvSpPr>
              <p:cNvPr id="4733" name="Google Shape;4733;p6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60"/>
            <p:cNvGrpSpPr/>
            <p:nvPr/>
          </p:nvGrpSpPr>
          <p:grpSpPr>
            <a:xfrm>
              <a:off x="1936935" y="1179665"/>
              <a:ext cx="80700" cy="1526144"/>
              <a:chOff x="1936935" y="1179665"/>
              <a:chExt cx="80700" cy="1526144"/>
            </a:xfrm>
          </p:grpSpPr>
          <p:sp>
            <p:nvSpPr>
              <p:cNvPr id="4744" name="Google Shape;4744;p6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0"/>
            <p:cNvGrpSpPr/>
            <p:nvPr/>
          </p:nvGrpSpPr>
          <p:grpSpPr>
            <a:xfrm>
              <a:off x="2110795" y="1179665"/>
              <a:ext cx="80700" cy="1526144"/>
              <a:chOff x="2110795" y="1179665"/>
              <a:chExt cx="80700" cy="1526144"/>
            </a:xfrm>
          </p:grpSpPr>
          <p:sp>
            <p:nvSpPr>
              <p:cNvPr id="4755" name="Google Shape;4755;p6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60"/>
            <p:cNvGrpSpPr/>
            <p:nvPr/>
          </p:nvGrpSpPr>
          <p:grpSpPr>
            <a:xfrm>
              <a:off x="2284655" y="1179665"/>
              <a:ext cx="80700" cy="1526144"/>
              <a:chOff x="2284655" y="1179665"/>
              <a:chExt cx="80700" cy="1526144"/>
            </a:xfrm>
          </p:grpSpPr>
          <p:sp>
            <p:nvSpPr>
              <p:cNvPr id="4766" name="Google Shape;4766;p6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6" name="Google Shape;4776;p60"/>
          <p:cNvGrpSpPr/>
          <p:nvPr/>
        </p:nvGrpSpPr>
        <p:grpSpPr>
          <a:xfrm>
            <a:off x="2611693" y="986760"/>
            <a:ext cx="1364248" cy="1102133"/>
            <a:chOff x="2623904" y="1198803"/>
            <a:chExt cx="1364248" cy="1102133"/>
          </a:xfrm>
        </p:grpSpPr>
        <p:grpSp>
          <p:nvGrpSpPr>
            <p:cNvPr id="4777" name="Google Shape;4777;p60"/>
            <p:cNvGrpSpPr/>
            <p:nvPr/>
          </p:nvGrpSpPr>
          <p:grpSpPr>
            <a:xfrm>
              <a:off x="2623907" y="1198803"/>
              <a:ext cx="1364245" cy="273000"/>
              <a:chOff x="2623907" y="1198803"/>
              <a:chExt cx="1364245" cy="273000"/>
            </a:xfrm>
          </p:grpSpPr>
          <p:sp>
            <p:nvSpPr>
              <p:cNvPr id="4778" name="Google Shape;4778;p6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0"/>
            <p:cNvGrpSpPr/>
            <p:nvPr/>
          </p:nvGrpSpPr>
          <p:grpSpPr>
            <a:xfrm>
              <a:off x="2623904" y="1476964"/>
              <a:ext cx="1364245" cy="273000"/>
              <a:chOff x="2623904" y="1476964"/>
              <a:chExt cx="1364245" cy="273000"/>
            </a:xfrm>
          </p:grpSpPr>
          <p:sp>
            <p:nvSpPr>
              <p:cNvPr id="4784" name="Google Shape;4784;p6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0"/>
            <p:cNvGrpSpPr/>
            <p:nvPr/>
          </p:nvGrpSpPr>
          <p:grpSpPr>
            <a:xfrm>
              <a:off x="2623907" y="1749775"/>
              <a:ext cx="1364245" cy="273000"/>
              <a:chOff x="2623907" y="1749775"/>
              <a:chExt cx="1364245" cy="273000"/>
            </a:xfrm>
          </p:grpSpPr>
          <p:sp>
            <p:nvSpPr>
              <p:cNvPr id="4790" name="Google Shape;4790;p6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0"/>
            <p:cNvGrpSpPr/>
            <p:nvPr/>
          </p:nvGrpSpPr>
          <p:grpSpPr>
            <a:xfrm>
              <a:off x="2623904" y="2027936"/>
              <a:ext cx="1364245" cy="273000"/>
              <a:chOff x="2623904" y="2027936"/>
              <a:chExt cx="1364245" cy="273000"/>
            </a:xfrm>
          </p:grpSpPr>
          <p:sp>
            <p:nvSpPr>
              <p:cNvPr id="4796" name="Google Shape;4796;p6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1" name="Google Shape;4801;p60"/>
          <p:cNvGrpSpPr/>
          <p:nvPr/>
        </p:nvGrpSpPr>
        <p:grpSpPr>
          <a:xfrm>
            <a:off x="2601154" y="2445833"/>
            <a:ext cx="1387541" cy="159124"/>
            <a:chOff x="3200660" y="2180272"/>
            <a:chExt cx="2563824" cy="378237"/>
          </a:xfrm>
        </p:grpSpPr>
        <p:sp>
          <p:nvSpPr>
            <p:cNvPr id="4802" name="Google Shape;4802;p6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2597679" y="2723597"/>
            <a:ext cx="1390502" cy="159625"/>
            <a:chOff x="3530150" y="2790075"/>
            <a:chExt cx="1962600" cy="225300"/>
          </a:xfrm>
        </p:grpSpPr>
        <p:sp>
          <p:nvSpPr>
            <p:cNvPr id="4821" name="Google Shape;4821;p6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0"/>
          <p:cNvGrpSpPr/>
          <p:nvPr/>
        </p:nvGrpSpPr>
        <p:grpSpPr>
          <a:xfrm>
            <a:off x="2597736" y="3001862"/>
            <a:ext cx="1411629" cy="154175"/>
            <a:chOff x="3558802" y="4011244"/>
            <a:chExt cx="1866000" cy="111600"/>
          </a:xfrm>
        </p:grpSpPr>
        <p:sp>
          <p:nvSpPr>
            <p:cNvPr id="4824" name="Google Shape;4824;p6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2598024" y="2207432"/>
            <a:ext cx="1383503" cy="119761"/>
            <a:chOff x="3465975" y="2270258"/>
            <a:chExt cx="1986364" cy="171947"/>
          </a:xfrm>
        </p:grpSpPr>
        <p:sp>
          <p:nvSpPr>
            <p:cNvPr id="4827" name="Google Shape;4827;p6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0"/>
          <p:cNvGrpSpPr/>
          <p:nvPr/>
        </p:nvGrpSpPr>
        <p:grpSpPr>
          <a:xfrm>
            <a:off x="2609031" y="3571205"/>
            <a:ext cx="1369531" cy="195460"/>
            <a:chOff x="723300" y="4253549"/>
            <a:chExt cx="2276482" cy="324900"/>
          </a:xfrm>
        </p:grpSpPr>
        <p:sp>
          <p:nvSpPr>
            <p:cNvPr id="4836" name="Google Shape;4836;p6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60"/>
          <p:cNvGrpSpPr/>
          <p:nvPr/>
        </p:nvGrpSpPr>
        <p:grpSpPr>
          <a:xfrm>
            <a:off x="2598592" y="3272446"/>
            <a:ext cx="1389066" cy="180119"/>
            <a:chOff x="705948" y="3788465"/>
            <a:chExt cx="2308953" cy="299400"/>
          </a:xfrm>
        </p:grpSpPr>
        <p:sp>
          <p:nvSpPr>
            <p:cNvPr id="4842" name="Google Shape;4842;p6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60"/>
          <p:cNvGrpSpPr/>
          <p:nvPr/>
        </p:nvGrpSpPr>
        <p:grpSpPr>
          <a:xfrm>
            <a:off x="4195583" y="1876400"/>
            <a:ext cx="1433821" cy="191501"/>
            <a:chOff x="4273350" y="2088443"/>
            <a:chExt cx="1433821" cy="191501"/>
          </a:xfrm>
        </p:grpSpPr>
        <p:grpSp>
          <p:nvGrpSpPr>
            <p:cNvPr id="4848" name="Google Shape;4848;p60"/>
            <p:cNvGrpSpPr/>
            <p:nvPr/>
          </p:nvGrpSpPr>
          <p:grpSpPr>
            <a:xfrm>
              <a:off x="4273350" y="2088443"/>
              <a:ext cx="1433821" cy="0"/>
              <a:chOff x="5224975" y="2962250"/>
              <a:chExt cx="1544400" cy="0"/>
            </a:xfrm>
          </p:grpSpPr>
          <p:cxnSp>
            <p:nvCxnSpPr>
              <p:cNvPr id="4849" name="Google Shape;4849;p6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50" name="Google Shape;4850;p6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51" name="Google Shape;4851;p60"/>
            <p:cNvGrpSpPr/>
            <p:nvPr/>
          </p:nvGrpSpPr>
          <p:grpSpPr>
            <a:xfrm>
              <a:off x="4273350" y="2279944"/>
              <a:ext cx="1433821" cy="0"/>
              <a:chOff x="5224975" y="2962250"/>
              <a:chExt cx="1544400" cy="0"/>
            </a:xfrm>
          </p:grpSpPr>
          <p:cxnSp>
            <p:nvCxnSpPr>
              <p:cNvPr id="4852" name="Google Shape;4852;p6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53" name="Google Shape;4853;p6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54" name="Google Shape;4854;p60"/>
          <p:cNvGrpSpPr/>
          <p:nvPr/>
        </p:nvGrpSpPr>
        <p:grpSpPr>
          <a:xfrm>
            <a:off x="2646529" y="3885304"/>
            <a:ext cx="1304609" cy="294074"/>
            <a:chOff x="2658741" y="4097347"/>
            <a:chExt cx="1304609" cy="294074"/>
          </a:xfrm>
        </p:grpSpPr>
        <p:grpSp>
          <p:nvGrpSpPr>
            <p:cNvPr id="4855" name="Google Shape;4855;p60"/>
            <p:cNvGrpSpPr/>
            <p:nvPr/>
          </p:nvGrpSpPr>
          <p:grpSpPr>
            <a:xfrm>
              <a:off x="2658741" y="4097347"/>
              <a:ext cx="118572" cy="294074"/>
              <a:chOff x="3343310" y="4475555"/>
              <a:chExt cx="127717" cy="316753"/>
            </a:xfrm>
          </p:grpSpPr>
          <p:sp>
            <p:nvSpPr>
              <p:cNvPr id="4856" name="Google Shape;4856;p6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0"/>
            <p:cNvGrpSpPr/>
            <p:nvPr/>
          </p:nvGrpSpPr>
          <p:grpSpPr>
            <a:xfrm>
              <a:off x="3815519" y="4098388"/>
              <a:ext cx="147831" cy="291991"/>
              <a:chOff x="3527539" y="4476677"/>
              <a:chExt cx="159232" cy="314510"/>
            </a:xfrm>
          </p:grpSpPr>
          <p:sp>
            <p:nvSpPr>
              <p:cNvPr id="4859" name="Google Shape;4859;p6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60"/>
            <p:cNvGrpSpPr/>
            <p:nvPr/>
          </p:nvGrpSpPr>
          <p:grpSpPr>
            <a:xfrm>
              <a:off x="3511696" y="4098388"/>
              <a:ext cx="147831" cy="291991"/>
              <a:chOff x="3527539" y="4476677"/>
              <a:chExt cx="159232" cy="314510"/>
            </a:xfrm>
          </p:grpSpPr>
          <p:sp>
            <p:nvSpPr>
              <p:cNvPr id="4862" name="Google Shape;4862;p6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0"/>
            <p:cNvGrpSpPr/>
            <p:nvPr/>
          </p:nvGrpSpPr>
          <p:grpSpPr>
            <a:xfrm>
              <a:off x="3207874" y="4098388"/>
              <a:ext cx="147831" cy="291991"/>
              <a:chOff x="3527539" y="4476677"/>
              <a:chExt cx="159232" cy="314510"/>
            </a:xfrm>
          </p:grpSpPr>
          <p:sp>
            <p:nvSpPr>
              <p:cNvPr id="4865" name="Google Shape;4865;p6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0"/>
            <p:cNvGrpSpPr/>
            <p:nvPr/>
          </p:nvGrpSpPr>
          <p:grpSpPr>
            <a:xfrm>
              <a:off x="2933305" y="4097347"/>
              <a:ext cx="118572" cy="294074"/>
              <a:chOff x="3343310" y="4475555"/>
              <a:chExt cx="127717" cy="316753"/>
            </a:xfrm>
          </p:grpSpPr>
          <p:sp>
            <p:nvSpPr>
              <p:cNvPr id="4868" name="Google Shape;4868;p6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0" name="Google Shape;4870;p60"/>
          <p:cNvGrpSpPr/>
          <p:nvPr/>
        </p:nvGrpSpPr>
        <p:grpSpPr>
          <a:xfrm>
            <a:off x="4197138" y="963998"/>
            <a:ext cx="1430711" cy="751237"/>
            <a:chOff x="5159450" y="1919950"/>
            <a:chExt cx="1541050" cy="862500"/>
          </a:xfrm>
        </p:grpSpPr>
        <p:sp>
          <p:nvSpPr>
            <p:cNvPr id="4871" name="Google Shape;4871;p6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fr-FR"/>
            </a:p>
          </p:txBody>
        </p:sp>
        <p:grpSp>
          <p:nvGrpSpPr>
            <p:cNvPr id="4872" name="Google Shape;4872;p60"/>
            <p:cNvGrpSpPr/>
            <p:nvPr/>
          </p:nvGrpSpPr>
          <p:grpSpPr>
            <a:xfrm>
              <a:off x="5159450" y="1919950"/>
              <a:ext cx="1541050" cy="862500"/>
              <a:chOff x="5159450" y="1919950"/>
              <a:chExt cx="1541050" cy="862500"/>
            </a:xfrm>
          </p:grpSpPr>
          <p:cxnSp>
            <p:nvCxnSpPr>
              <p:cNvPr id="4873" name="Google Shape;4873;p6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874" name="Google Shape;4874;p6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875" name="Google Shape;4875;p60"/>
          <p:cNvGrpSpPr/>
          <p:nvPr/>
        </p:nvGrpSpPr>
        <p:grpSpPr>
          <a:xfrm>
            <a:off x="4245275" y="2227768"/>
            <a:ext cx="1334436" cy="967914"/>
            <a:chOff x="4294923" y="2439811"/>
            <a:chExt cx="1334436" cy="967914"/>
          </a:xfrm>
        </p:grpSpPr>
        <p:grpSp>
          <p:nvGrpSpPr>
            <p:cNvPr id="4876" name="Google Shape;4876;p60"/>
            <p:cNvGrpSpPr/>
            <p:nvPr/>
          </p:nvGrpSpPr>
          <p:grpSpPr>
            <a:xfrm>
              <a:off x="4960455" y="2469658"/>
              <a:ext cx="668904" cy="885524"/>
              <a:chOff x="4960455" y="2469658"/>
              <a:chExt cx="668904" cy="885524"/>
            </a:xfrm>
          </p:grpSpPr>
          <p:sp>
            <p:nvSpPr>
              <p:cNvPr id="4877" name="Google Shape;4877;p6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0"/>
            <p:cNvGrpSpPr/>
            <p:nvPr/>
          </p:nvGrpSpPr>
          <p:grpSpPr>
            <a:xfrm>
              <a:off x="4294923" y="2469658"/>
              <a:ext cx="668951" cy="885524"/>
              <a:chOff x="4294923" y="2469658"/>
              <a:chExt cx="668951" cy="885524"/>
            </a:xfrm>
          </p:grpSpPr>
          <p:sp>
            <p:nvSpPr>
              <p:cNvPr id="4884" name="Google Shape;4884;p6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0" name="Google Shape;4890;p6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60"/>
          <p:cNvGrpSpPr/>
          <p:nvPr/>
        </p:nvGrpSpPr>
        <p:grpSpPr>
          <a:xfrm>
            <a:off x="4231478" y="3282213"/>
            <a:ext cx="1430949" cy="897289"/>
            <a:chOff x="4351371" y="3547942"/>
            <a:chExt cx="1345130" cy="843475"/>
          </a:xfrm>
        </p:grpSpPr>
        <p:grpSp>
          <p:nvGrpSpPr>
            <p:cNvPr id="4892" name="Google Shape;4892;p60"/>
            <p:cNvGrpSpPr/>
            <p:nvPr/>
          </p:nvGrpSpPr>
          <p:grpSpPr>
            <a:xfrm>
              <a:off x="4351371" y="4209917"/>
              <a:ext cx="1345130" cy="181500"/>
              <a:chOff x="4351371" y="4209917"/>
              <a:chExt cx="1345130" cy="181500"/>
            </a:xfrm>
          </p:grpSpPr>
          <p:sp>
            <p:nvSpPr>
              <p:cNvPr id="4893" name="Google Shape;4893;p6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4" name="Google Shape;4894;p6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895" name="Google Shape;4895;p60"/>
            <p:cNvGrpSpPr/>
            <p:nvPr/>
          </p:nvGrpSpPr>
          <p:grpSpPr>
            <a:xfrm>
              <a:off x="4403010" y="3985221"/>
              <a:ext cx="1109518" cy="181500"/>
              <a:chOff x="4403010" y="3985221"/>
              <a:chExt cx="1109518" cy="181500"/>
            </a:xfrm>
          </p:grpSpPr>
          <p:sp>
            <p:nvSpPr>
              <p:cNvPr id="4896" name="Google Shape;4896;p6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7" name="Google Shape;4897;p6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898" name="Google Shape;4898;p60"/>
            <p:cNvGrpSpPr/>
            <p:nvPr/>
          </p:nvGrpSpPr>
          <p:grpSpPr>
            <a:xfrm>
              <a:off x="4618704" y="3766582"/>
              <a:ext cx="807858" cy="181500"/>
              <a:chOff x="4618704" y="3766582"/>
              <a:chExt cx="807858" cy="181500"/>
            </a:xfrm>
          </p:grpSpPr>
          <p:sp>
            <p:nvSpPr>
              <p:cNvPr id="4899" name="Google Shape;4899;p6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0" name="Google Shape;4900;p6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01" name="Google Shape;4901;p60"/>
            <p:cNvGrpSpPr/>
            <p:nvPr/>
          </p:nvGrpSpPr>
          <p:grpSpPr>
            <a:xfrm>
              <a:off x="4735238" y="3547942"/>
              <a:ext cx="462839" cy="181500"/>
              <a:chOff x="4735238" y="3547942"/>
              <a:chExt cx="462839" cy="181500"/>
            </a:xfrm>
          </p:grpSpPr>
          <p:sp>
            <p:nvSpPr>
              <p:cNvPr id="4902" name="Google Shape;4902;p6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3" name="Google Shape;4903;p6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04" name="Google Shape;4904;p60"/>
          <p:cNvGrpSpPr/>
          <p:nvPr/>
        </p:nvGrpSpPr>
        <p:grpSpPr>
          <a:xfrm>
            <a:off x="7407836" y="2217537"/>
            <a:ext cx="1020955" cy="928853"/>
            <a:chOff x="926675" y="238125"/>
            <a:chExt cx="5755100" cy="5232975"/>
          </a:xfrm>
        </p:grpSpPr>
        <p:sp>
          <p:nvSpPr>
            <p:cNvPr id="4905" name="Google Shape;4905;p6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0"/>
          <p:cNvGrpSpPr/>
          <p:nvPr/>
        </p:nvGrpSpPr>
        <p:grpSpPr>
          <a:xfrm>
            <a:off x="715210" y="2616272"/>
            <a:ext cx="1695374" cy="1560837"/>
            <a:chOff x="727421" y="2828315"/>
            <a:chExt cx="1695374" cy="1560837"/>
          </a:xfrm>
        </p:grpSpPr>
        <p:grpSp>
          <p:nvGrpSpPr>
            <p:cNvPr id="4910" name="Google Shape;4910;p60"/>
            <p:cNvGrpSpPr/>
            <p:nvPr/>
          </p:nvGrpSpPr>
          <p:grpSpPr>
            <a:xfrm>
              <a:off x="727421" y="2828315"/>
              <a:ext cx="1695374" cy="1560837"/>
              <a:chOff x="734799" y="2782450"/>
              <a:chExt cx="1571100" cy="1577400"/>
            </a:xfrm>
          </p:grpSpPr>
          <p:cxnSp>
            <p:nvCxnSpPr>
              <p:cNvPr id="4911" name="Google Shape;4911;p6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12" name="Google Shape;4912;p6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13" name="Google Shape;4913;p60"/>
            <p:cNvGrpSpPr/>
            <p:nvPr/>
          </p:nvGrpSpPr>
          <p:grpSpPr>
            <a:xfrm>
              <a:off x="819108" y="2882501"/>
              <a:ext cx="1556791" cy="1426186"/>
              <a:chOff x="819108" y="2882501"/>
              <a:chExt cx="1556791" cy="1426186"/>
            </a:xfrm>
          </p:grpSpPr>
          <p:grpSp>
            <p:nvGrpSpPr>
              <p:cNvPr id="4914" name="Google Shape;4914;p60"/>
              <p:cNvGrpSpPr/>
              <p:nvPr/>
            </p:nvGrpSpPr>
            <p:grpSpPr>
              <a:xfrm>
                <a:off x="819108" y="2882501"/>
                <a:ext cx="103104" cy="1426186"/>
                <a:chOff x="4674013" y="3100904"/>
                <a:chExt cx="122758" cy="1698043"/>
              </a:xfrm>
            </p:grpSpPr>
            <p:sp>
              <p:nvSpPr>
                <p:cNvPr id="4915" name="Google Shape;4915;p6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60"/>
              <p:cNvGrpSpPr/>
              <p:nvPr/>
            </p:nvGrpSpPr>
            <p:grpSpPr>
              <a:xfrm>
                <a:off x="1062475" y="2882501"/>
                <a:ext cx="103104" cy="1426186"/>
                <a:chOff x="4940438" y="3100904"/>
                <a:chExt cx="122758" cy="1698043"/>
              </a:xfrm>
            </p:grpSpPr>
            <p:sp>
              <p:nvSpPr>
                <p:cNvPr id="4923" name="Google Shape;4923;p6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0"/>
              <p:cNvGrpSpPr/>
              <p:nvPr/>
            </p:nvGrpSpPr>
            <p:grpSpPr>
              <a:xfrm>
                <a:off x="1299324" y="2882501"/>
                <a:ext cx="103104" cy="1426186"/>
                <a:chOff x="5206863" y="3100904"/>
                <a:chExt cx="122758" cy="1698043"/>
              </a:xfrm>
            </p:grpSpPr>
            <p:sp>
              <p:nvSpPr>
                <p:cNvPr id="4931" name="Google Shape;4931;p6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60"/>
              <p:cNvGrpSpPr/>
              <p:nvPr/>
            </p:nvGrpSpPr>
            <p:grpSpPr>
              <a:xfrm>
                <a:off x="1786057" y="2882501"/>
                <a:ext cx="103104" cy="1426186"/>
                <a:chOff x="6006138" y="3143629"/>
                <a:chExt cx="122758" cy="1698043"/>
              </a:xfrm>
            </p:grpSpPr>
            <p:sp>
              <p:nvSpPr>
                <p:cNvPr id="4939" name="Google Shape;4939;p6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60"/>
              <p:cNvGrpSpPr/>
              <p:nvPr/>
            </p:nvGrpSpPr>
            <p:grpSpPr>
              <a:xfrm>
                <a:off x="2029422" y="2882501"/>
                <a:ext cx="103104" cy="1426186"/>
                <a:chOff x="6805413" y="3100904"/>
                <a:chExt cx="122758" cy="1698043"/>
              </a:xfrm>
            </p:grpSpPr>
            <p:sp>
              <p:nvSpPr>
                <p:cNvPr id="4947" name="Google Shape;4947;p6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0"/>
              <p:cNvGrpSpPr/>
              <p:nvPr/>
            </p:nvGrpSpPr>
            <p:grpSpPr>
              <a:xfrm>
                <a:off x="2272795" y="2882501"/>
                <a:ext cx="103104" cy="1426186"/>
                <a:chOff x="5206863" y="3100904"/>
                <a:chExt cx="122758" cy="1698043"/>
              </a:xfrm>
            </p:grpSpPr>
            <p:sp>
              <p:nvSpPr>
                <p:cNvPr id="4955" name="Google Shape;4955;p6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60"/>
              <p:cNvGrpSpPr/>
              <p:nvPr/>
            </p:nvGrpSpPr>
            <p:grpSpPr>
              <a:xfrm>
                <a:off x="1542694" y="2882501"/>
                <a:ext cx="103104" cy="1426186"/>
                <a:chOff x="6006138" y="3143629"/>
                <a:chExt cx="122758" cy="1698043"/>
              </a:xfrm>
            </p:grpSpPr>
            <p:sp>
              <p:nvSpPr>
                <p:cNvPr id="4963" name="Google Shape;4963;p6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70" name="Google Shape;4970;p60"/>
          <p:cNvGrpSpPr/>
          <p:nvPr/>
        </p:nvGrpSpPr>
        <p:grpSpPr>
          <a:xfrm>
            <a:off x="5671260" y="3305994"/>
            <a:ext cx="2749952" cy="870677"/>
            <a:chOff x="238125" y="1725700"/>
            <a:chExt cx="7139025" cy="2260325"/>
          </a:xfrm>
        </p:grpSpPr>
        <p:sp>
          <p:nvSpPr>
            <p:cNvPr id="4971" name="Google Shape;4971;p6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0"/>
          <p:cNvGrpSpPr/>
          <p:nvPr/>
        </p:nvGrpSpPr>
        <p:grpSpPr>
          <a:xfrm>
            <a:off x="5941424" y="2247740"/>
            <a:ext cx="1105452" cy="916747"/>
            <a:chOff x="5249100" y="1210600"/>
            <a:chExt cx="3502700" cy="2904775"/>
          </a:xfrm>
        </p:grpSpPr>
        <p:sp>
          <p:nvSpPr>
            <p:cNvPr id="4982" name="Google Shape;4982;p6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6" name="Google Shape;4986;p6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987" name="Google Shape;4987;p6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988" name="Google Shape;4988;p6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989" name="Google Shape;4989;p6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990" name="Google Shape;4990;p6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0"/>
          <p:cNvGrpSpPr/>
          <p:nvPr/>
        </p:nvGrpSpPr>
        <p:grpSpPr>
          <a:xfrm>
            <a:off x="7123972" y="967158"/>
            <a:ext cx="1304650" cy="1124856"/>
            <a:chOff x="7287122" y="1165658"/>
            <a:chExt cx="1219413" cy="1051365"/>
          </a:xfrm>
        </p:grpSpPr>
        <p:grpSp>
          <p:nvGrpSpPr>
            <p:cNvPr id="4992" name="Google Shape;4992;p60"/>
            <p:cNvGrpSpPr/>
            <p:nvPr/>
          </p:nvGrpSpPr>
          <p:grpSpPr>
            <a:xfrm>
              <a:off x="7287122" y="1969723"/>
              <a:ext cx="1219413" cy="247300"/>
              <a:chOff x="7287122" y="1969723"/>
              <a:chExt cx="1219413" cy="247300"/>
            </a:xfrm>
          </p:grpSpPr>
          <p:sp>
            <p:nvSpPr>
              <p:cNvPr id="4993" name="Google Shape;4993;p6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4" name="Google Shape;4994;p60"/>
              <p:cNvGrpSpPr/>
              <p:nvPr/>
            </p:nvGrpSpPr>
            <p:grpSpPr>
              <a:xfrm>
                <a:off x="7287122" y="2063892"/>
                <a:ext cx="1151753" cy="73428"/>
                <a:chOff x="7287122" y="2063892"/>
                <a:chExt cx="1151753" cy="73428"/>
              </a:xfrm>
            </p:grpSpPr>
            <p:sp>
              <p:nvSpPr>
                <p:cNvPr id="4995" name="Google Shape;4995;p6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6" name="Google Shape;4996;p6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997" name="Google Shape;4997;p60"/>
            <p:cNvGrpSpPr/>
            <p:nvPr/>
          </p:nvGrpSpPr>
          <p:grpSpPr>
            <a:xfrm>
              <a:off x="7287122" y="1712201"/>
              <a:ext cx="1219403" cy="246767"/>
              <a:chOff x="7287122" y="1712201"/>
              <a:chExt cx="1219403" cy="246767"/>
            </a:xfrm>
          </p:grpSpPr>
          <p:sp>
            <p:nvSpPr>
              <p:cNvPr id="4998" name="Google Shape;4998;p6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9" name="Google Shape;4999;p60"/>
              <p:cNvGrpSpPr/>
              <p:nvPr/>
            </p:nvGrpSpPr>
            <p:grpSpPr>
              <a:xfrm>
                <a:off x="7287122" y="1842861"/>
                <a:ext cx="1005303" cy="73419"/>
                <a:chOff x="7287122" y="1842861"/>
                <a:chExt cx="1005303" cy="73419"/>
              </a:xfrm>
            </p:grpSpPr>
            <p:sp>
              <p:nvSpPr>
                <p:cNvPr id="5000" name="Google Shape;5000;p6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1" name="Google Shape;5001;p6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02" name="Google Shape;5002;p60"/>
            <p:cNvGrpSpPr/>
            <p:nvPr/>
          </p:nvGrpSpPr>
          <p:grpSpPr>
            <a:xfrm>
              <a:off x="7287122" y="1447520"/>
              <a:ext cx="1219403" cy="286667"/>
              <a:chOff x="7287122" y="1447520"/>
              <a:chExt cx="1219403" cy="286667"/>
            </a:xfrm>
          </p:grpSpPr>
          <p:sp>
            <p:nvSpPr>
              <p:cNvPr id="5003" name="Google Shape;5003;p6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4" name="Google Shape;5004;p60"/>
              <p:cNvGrpSpPr/>
              <p:nvPr/>
            </p:nvGrpSpPr>
            <p:grpSpPr>
              <a:xfrm>
                <a:off x="7287122" y="1581977"/>
                <a:ext cx="852803" cy="73428"/>
                <a:chOff x="7287122" y="1581977"/>
                <a:chExt cx="852803" cy="73428"/>
              </a:xfrm>
            </p:grpSpPr>
            <p:sp>
              <p:nvSpPr>
                <p:cNvPr id="5005" name="Google Shape;5005;p6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6" name="Google Shape;5006;p6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07" name="Google Shape;5007;p60"/>
            <p:cNvGrpSpPr/>
            <p:nvPr/>
          </p:nvGrpSpPr>
          <p:grpSpPr>
            <a:xfrm>
              <a:off x="7287122" y="1165658"/>
              <a:ext cx="1219403" cy="344253"/>
              <a:chOff x="7287122" y="1165658"/>
              <a:chExt cx="1219403" cy="344253"/>
            </a:xfrm>
          </p:grpSpPr>
          <p:sp>
            <p:nvSpPr>
              <p:cNvPr id="5008" name="Google Shape;5008;p6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9" name="Google Shape;5009;p60"/>
              <p:cNvGrpSpPr/>
              <p:nvPr/>
            </p:nvGrpSpPr>
            <p:grpSpPr>
              <a:xfrm>
                <a:off x="7287122" y="1341025"/>
                <a:ext cx="695703" cy="73419"/>
                <a:chOff x="7287122" y="1341025"/>
                <a:chExt cx="695703" cy="73419"/>
              </a:xfrm>
            </p:grpSpPr>
            <p:sp>
              <p:nvSpPr>
                <p:cNvPr id="5010" name="Google Shape;5010;p6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1" name="Google Shape;5011;p6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12" name="Google Shape;5012;p60"/>
          <p:cNvGrpSpPr/>
          <p:nvPr/>
        </p:nvGrpSpPr>
        <p:grpSpPr>
          <a:xfrm>
            <a:off x="5790464" y="973181"/>
            <a:ext cx="1397729" cy="1098540"/>
            <a:chOff x="5900602" y="1193063"/>
            <a:chExt cx="1299851" cy="1021707"/>
          </a:xfrm>
        </p:grpSpPr>
        <p:grpSp>
          <p:nvGrpSpPr>
            <p:cNvPr id="5013" name="Google Shape;5013;p60"/>
            <p:cNvGrpSpPr/>
            <p:nvPr/>
          </p:nvGrpSpPr>
          <p:grpSpPr>
            <a:xfrm>
              <a:off x="6520337" y="1193063"/>
              <a:ext cx="341815" cy="799959"/>
              <a:chOff x="6520337" y="1193063"/>
              <a:chExt cx="341815" cy="799959"/>
            </a:xfrm>
          </p:grpSpPr>
          <p:grpSp>
            <p:nvGrpSpPr>
              <p:cNvPr id="5014" name="Google Shape;5014;p60"/>
              <p:cNvGrpSpPr/>
              <p:nvPr/>
            </p:nvGrpSpPr>
            <p:grpSpPr>
              <a:xfrm>
                <a:off x="6520337" y="1589527"/>
                <a:ext cx="213950" cy="403494"/>
                <a:chOff x="6520337" y="1589527"/>
                <a:chExt cx="213950" cy="403494"/>
              </a:xfrm>
            </p:grpSpPr>
            <p:sp>
              <p:nvSpPr>
                <p:cNvPr id="5015" name="Google Shape;5015;p6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0"/>
              <p:cNvGrpSpPr/>
              <p:nvPr/>
            </p:nvGrpSpPr>
            <p:grpSpPr>
              <a:xfrm>
                <a:off x="6577204" y="1193063"/>
                <a:ext cx="284947" cy="464512"/>
                <a:chOff x="6577204" y="1193063"/>
                <a:chExt cx="284947" cy="464512"/>
              </a:xfrm>
            </p:grpSpPr>
            <p:sp>
              <p:nvSpPr>
                <p:cNvPr id="5018" name="Google Shape;5018;p6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9" name="Google Shape;5019;p6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20" name="Google Shape;5020;p60"/>
            <p:cNvGrpSpPr/>
            <p:nvPr/>
          </p:nvGrpSpPr>
          <p:grpSpPr>
            <a:xfrm>
              <a:off x="6238903" y="1193063"/>
              <a:ext cx="300475" cy="900152"/>
              <a:chOff x="6238903" y="1193063"/>
              <a:chExt cx="300475" cy="900152"/>
            </a:xfrm>
          </p:grpSpPr>
          <p:grpSp>
            <p:nvGrpSpPr>
              <p:cNvPr id="5021" name="Google Shape;5021;p60"/>
              <p:cNvGrpSpPr/>
              <p:nvPr/>
            </p:nvGrpSpPr>
            <p:grpSpPr>
              <a:xfrm>
                <a:off x="6290865" y="1489315"/>
                <a:ext cx="248514" cy="603900"/>
                <a:chOff x="6290865" y="1489315"/>
                <a:chExt cx="248514" cy="603900"/>
              </a:xfrm>
            </p:grpSpPr>
            <p:sp>
              <p:nvSpPr>
                <p:cNvPr id="5022" name="Google Shape;5022;p6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60"/>
              <p:cNvGrpSpPr/>
              <p:nvPr/>
            </p:nvGrpSpPr>
            <p:grpSpPr>
              <a:xfrm>
                <a:off x="6238903" y="1193063"/>
                <a:ext cx="284947" cy="333087"/>
                <a:chOff x="6238903" y="1193063"/>
                <a:chExt cx="284947" cy="333087"/>
              </a:xfrm>
            </p:grpSpPr>
            <p:sp>
              <p:nvSpPr>
                <p:cNvPr id="5025" name="Google Shape;5025;p6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6" name="Google Shape;5026;p6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27" name="Google Shape;5027;p60"/>
            <p:cNvGrpSpPr/>
            <p:nvPr/>
          </p:nvGrpSpPr>
          <p:grpSpPr>
            <a:xfrm>
              <a:off x="5900602" y="1193063"/>
              <a:ext cx="444345" cy="1021707"/>
              <a:chOff x="5900602" y="1193063"/>
              <a:chExt cx="444345" cy="1021707"/>
            </a:xfrm>
          </p:grpSpPr>
          <p:grpSp>
            <p:nvGrpSpPr>
              <p:cNvPr id="5028" name="Google Shape;5028;p60"/>
              <p:cNvGrpSpPr/>
              <p:nvPr/>
            </p:nvGrpSpPr>
            <p:grpSpPr>
              <a:xfrm>
                <a:off x="6046501" y="1367785"/>
                <a:ext cx="298446" cy="846986"/>
                <a:chOff x="6046501" y="1367785"/>
                <a:chExt cx="298446" cy="846986"/>
              </a:xfrm>
            </p:grpSpPr>
            <p:sp>
              <p:nvSpPr>
                <p:cNvPr id="5029" name="Google Shape;5029;p6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0"/>
              <p:cNvGrpSpPr/>
              <p:nvPr/>
            </p:nvGrpSpPr>
            <p:grpSpPr>
              <a:xfrm>
                <a:off x="5900602" y="1193063"/>
                <a:ext cx="284947" cy="182312"/>
                <a:chOff x="5900602" y="1193063"/>
                <a:chExt cx="284947" cy="182312"/>
              </a:xfrm>
            </p:grpSpPr>
            <p:sp>
              <p:nvSpPr>
                <p:cNvPr id="5032" name="Google Shape;5032;p6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3" name="Google Shape;5033;p6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34" name="Google Shape;5034;p60"/>
            <p:cNvGrpSpPr/>
            <p:nvPr/>
          </p:nvGrpSpPr>
          <p:grpSpPr>
            <a:xfrm>
              <a:off x="6738300" y="1193063"/>
              <a:ext cx="462153" cy="707634"/>
              <a:chOff x="6738300" y="1193063"/>
              <a:chExt cx="462153" cy="707634"/>
            </a:xfrm>
          </p:grpSpPr>
          <p:grpSp>
            <p:nvGrpSpPr>
              <p:cNvPr id="5035" name="Google Shape;5035;p60"/>
              <p:cNvGrpSpPr/>
              <p:nvPr/>
            </p:nvGrpSpPr>
            <p:grpSpPr>
              <a:xfrm>
                <a:off x="6915505" y="1193063"/>
                <a:ext cx="284947" cy="597387"/>
                <a:chOff x="6915505" y="1193063"/>
                <a:chExt cx="284947" cy="597387"/>
              </a:xfrm>
            </p:grpSpPr>
            <p:sp>
              <p:nvSpPr>
                <p:cNvPr id="5036" name="Google Shape;5036;p6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7" name="Google Shape;5037;p6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38" name="Google Shape;5038;p60"/>
              <p:cNvGrpSpPr/>
              <p:nvPr/>
            </p:nvGrpSpPr>
            <p:grpSpPr>
              <a:xfrm>
                <a:off x="6738300" y="1684725"/>
                <a:ext cx="230066" cy="215971"/>
                <a:chOff x="6738300" y="1684725"/>
                <a:chExt cx="230066" cy="215971"/>
              </a:xfrm>
            </p:grpSpPr>
            <p:sp>
              <p:nvSpPr>
                <p:cNvPr id="5039" name="Google Shape;5039;p6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44"/>
        <p:cNvGrpSpPr/>
        <p:nvPr/>
      </p:nvGrpSpPr>
      <p:grpSpPr>
        <a:xfrm>
          <a:off x="0" y="0"/>
          <a:ext cx="0" cy="0"/>
          <a:chOff x="0" y="0"/>
          <a:chExt cx="0" cy="0"/>
        </a:xfrm>
      </p:grpSpPr>
      <p:grpSp>
        <p:nvGrpSpPr>
          <p:cNvPr id="5045" name="Google Shape;5045;p61"/>
          <p:cNvGrpSpPr/>
          <p:nvPr/>
        </p:nvGrpSpPr>
        <p:grpSpPr>
          <a:xfrm>
            <a:off x="821785" y="2307635"/>
            <a:ext cx="339235" cy="298186"/>
            <a:chOff x="898875" y="244725"/>
            <a:chExt cx="481800" cy="423500"/>
          </a:xfrm>
        </p:grpSpPr>
        <p:sp>
          <p:nvSpPr>
            <p:cNvPr id="5046" name="Google Shape;5046;p6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6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6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2" name="Google Shape;5052;p61"/>
          <p:cNvGrpSpPr/>
          <p:nvPr/>
        </p:nvGrpSpPr>
        <p:grpSpPr>
          <a:xfrm>
            <a:off x="1260167" y="2287103"/>
            <a:ext cx="298169" cy="339253"/>
            <a:chOff x="1529350" y="258825"/>
            <a:chExt cx="423475" cy="481825"/>
          </a:xfrm>
        </p:grpSpPr>
        <p:sp>
          <p:nvSpPr>
            <p:cNvPr id="5053" name="Google Shape;5053;p6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6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61"/>
          <p:cNvGrpSpPr/>
          <p:nvPr/>
        </p:nvGrpSpPr>
        <p:grpSpPr>
          <a:xfrm>
            <a:off x="2102437" y="2287102"/>
            <a:ext cx="298169" cy="339253"/>
            <a:chOff x="2707500" y="249400"/>
            <a:chExt cx="423475" cy="481825"/>
          </a:xfrm>
        </p:grpSpPr>
        <p:sp>
          <p:nvSpPr>
            <p:cNvPr id="5056" name="Google Shape;5056;p6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8" name="Google Shape;5058;p61"/>
          <p:cNvGrpSpPr/>
          <p:nvPr/>
        </p:nvGrpSpPr>
        <p:grpSpPr>
          <a:xfrm>
            <a:off x="2516052" y="2287428"/>
            <a:ext cx="305386" cy="338602"/>
            <a:chOff x="3300325" y="249875"/>
            <a:chExt cx="433725" cy="480900"/>
          </a:xfrm>
        </p:grpSpPr>
        <p:sp>
          <p:nvSpPr>
            <p:cNvPr id="5059" name="Google Shape;5059;p6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6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6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61"/>
          <p:cNvGrpSpPr/>
          <p:nvPr/>
        </p:nvGrpSpPr>
        <p:grpSpPr>
          <a:xfrm>
            <a:off x="1653142" y="2367273"/>
            <a:ext cx="340890" cy="178912"/>
            <a:chOff x="2084325" y="363300"/>
            <a:chExt cx="484150" cy="254100"/>
          </a:xfrm>
        </p:grpSpPr>
        <p:sp>
          <p:nvSpPr>
            <p:cNvPr id="5066" name="Google Shape;5066;p6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8" name="Google Shape;5068;p61"/>
          <p:cNvGrpSpPr/>
          <p:nvPr/>
        </p:nvGrpSpPr>
        <p:grpSpPr>
          <a:xfrm>
            <a:off x="2905137" y="2287349"/>
            <a:ext cx="352349" cy="338760"/>
            <a:chOff x="3854700" y="249750"/>
            <a:chExt cx="500425" cy="481125"/>
          </a:xfrm>
        </p:grpSpPr>
        <p:sp>
          <p:nvSpPr>
            <p:cNvPr id="5069" name="Google Shape;5069;p6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6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6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7" name="Google Shape;5077;p61"/>
          <p:cNvGrpSpPr/>
          <p:nvPr/>
        </p:nvGrpSpPr>
        <p:grpSpPr>
          <a:xfrm>
            <a:off x="3323126" y="2287349"/>
            <a:ext cx="352349" cy="338760"/>
            <a:chOff x="4447550" y="249750"/>
            <a:chExt cx="500425" cy="481125"/>
          </a:xfrm>
        </p:grpSpPr>
        <p:sp>
          <p:nvSpPr>
            <p:cNvPr id="5078" name="Google Shape;5078;p6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0" name="Google Shape;5080;p61"/>
          <p:cNvGrpSpPr/>
          <p:nvPr/>
        </p:nvGrpSpPr>
        <p:grpSpPr>
          <a:xfrm>
            <a:off x="3752328" y="2287102"/>
            <a:ext cx="339253" cy="339253"/>
            <a:chOff x="5049725" y="249400"/>
            <a:chExt cx="481825" cy="481825"/>
          </a:xfrm>
        </p:grpSpPr>
        <p:sp>
          <p:nvSpPr>
            <p:cNvPr id="5081" name="Google Shape;5081;p6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6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61"/>
          <p:cNvGrpSpPr/>
          <p:nvPr/>
        </p:nvGrpSpPr>
        <p:grpSpPr>
          <a:xfrm>
            <a:off x="4166269" y="2287102"/>
            <a:ext cx="339253" cy="339253"/>
            <a:chOff x="5660400" y="238125"/>
            <a:chExt cx="481825" cy="481825"/>
          </a:xfrm>
        </p:grpSpPr>
        <p:sp>
          <p:nvSpPr>
            <p:cNvPr id="5084" name="Google Shape;5084;p6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6" name="Google Shape;5086;p61"/>
          <p:cNvGrpSpPr/>
          <p:nvPr/>
        </p:nvGrpSpPr>
        <p:grpSpPr>
          <a:xfrm>
            <a:off x="4582955" y="2287102"/>
            <a:ext cx="339253" cy="339253"/>
            <a:chOff x="6235400" y="249400"/>
            <a:chExt cx="481825" cy="481825"/>
          </a:xfrm>
        </p:grpSpPr>
        <p:sp>
          <p:nvSpPr>
            <p:cNvPr id="5087" name="Google Shape;5087;p6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6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6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6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61"/>
          <p:cNvGrpSpPr/>
          <p:nvPr/>
        </p:nvGrpSpPr>
        <p:grpSpPr>
          <a:xfrm>
            <a:off x="821301" y="2731810"/>
            <a:ext cx="340204" cy="298116"/>
            <a:chOff x="899850" y="871450"/>
            <a:chExt cx="483175" cy="423400"/>
          </a:xfrm>
        </p:grpSpPr>
        <p:sp>
          <p:nvSpPr>
            <p:cNvPr id="5093" name="Google Shape;5093;p6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6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6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7" name="Google Shape;5097;p61"/>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8" name="Google Shape;5098;p61"/>
          <p:cNvGrpSpPr/>
          <p:nvPr/>
        </p:nvGrpSpPr>
        <p:grpSpPr>
          <a:xfrm>
            <a:off x="1653301" y="2711232"/>
            <a:ext cx="340573" cy="339271"/>
            <a:chOff x="2085450" y="842250"/>
            <a:chExt cx="483700" cy="481850"/>
          </a:xfrm>
        </p:grpSpPr>
        <p:sp>
          <p:nvSpPr>
            <p:cNvPr id="5099" name="Google Shape;5099;p6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61"/>
          <p:cNvGrpSpPr/>
          <p:nvPr/>
        </p:nvGrpSpPr>
        <p:grpSpPr>
          <a:xfrm>
            <a:off x="2081868" y="2711241"/>
            <a:ext cx="339306" cy="339253"/>
            <a:chOff x="2685825" y="840375"/>
            <a:chExt cx="481900" cy="481825"/>
          </a:xfrm>
        </p:grpSpPr>
        <p:sp>
          <p:nvSpPr>
            <p:cNvPr id="5103" name="Google Shape;5103;p6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6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5" name="Google Shape;5105;p61"/>
          <p:cNvGrpSpPr/>
          <p:nvPr/>
        </p:nvGrpSpPr>
        <p:grpSpPr>
          <a:xfrm>
            <a:off x="2493529" y="2710924"/>
            <a:ext cx="350431" cy="339887"/>
            <a:chOff x="3270675" y="841800"/>
            <a:chExt cx="497700" cy="482725"/>
          </a:xfrm>
        </p:grpSpPr>
        <p:sp>
          <p:nvSpPr>
            <p:cNvPr id="5106" name="Google Shape;5106;p6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6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09" name="Google Shape;5109;p61"/>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0" name="Google Shape;5110;p61"/>
          <p:cNvGrpSpPr/>
          <p:nvPr/>
        </p:nvGrpSpPr>
        <p:grpSpPr>
          <a:xfrm>
            <a:off x="3329675" y="2731783"/>
            <a:ext cx="339253" cy="298169"/>
            <a:chOff x="4467200" y="877100"/>
            <a:chExt cx="481825" cy="423475"/>
          </a:xfrm>
        </p:grpSpPr>
        <p:sp>
          <p:nvSpPr>
            <p:cNvPr id="5111" name="Google Shape;5111;p6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6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6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5" name="Google Shape;5115;p61"/>
          <p:cNvGrpSpPr/>
          <p:nvPr/>
        </p:nvGrpSpPr>
        <p:grpSpPr>
          <a:xfrm>
            <a:off x="3744565" y="2711232"/>
            <a:ext cx="354778" cy="339271"/>
            <a:chOff x="5045500" y="842250"/>
            <a:chExt cx="503875" cy="481850"/>
          </a:xfrm>
        </p:grpSpPr>
        <p:sp>
          <p:nvSpPr>
            <p:cNvPr id="5116" name="Google Shape;5116;p6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6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61"/>
          <p:cNvGrpSpPr/>
          <p:nvPr/>
        </p:nvGrpSpPr>
        <p:grpSpPr>
          <a:xfrm>
            <a:off x="4167413" y="2737451"/>
            <a:ext cx="336965" cy="286833"/>
            <a:chOff x="5645200" y="879425"/>
            <a:chExt cx="478575" cy="407375"/>
          </a:xfrm>
        </p:grpSpPr>
        <p:sp>
          <p:nvSpPr>
            <p:cNvPr id="5119" name="Google Shape;5119;p6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6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6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5" name="Google Shape;5125;p61"/>
          <p:cNvGrpSpPr/>
          <p:nvPr/>
        </p:nvGrpSpPr>
        <p:grpSpPr>
          <a:xfrm>
            <a:off x="4603488" y="2711241"/>
            <a:ext cx="298186" cy="339253"/>
            <a:chOff x="6264525" y="842250"/>
            <a:chExt cx="423500" cy="481825"/>
          </a:xfrm>
        </p:grpSpPr>
        <p:sp>
          <p:nvSpPr>
            <p:cNvPr id="5126" name="Google Shape;5126;p6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6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6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6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6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6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6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3" name="Google Shape;5133;p61"/>
          <p:cNvGrpSpPr/>
          <p:nvPr/>
        </p:nvGrpSpPr>
        <p:grpSpPr>
          <a:xfrm>
            <a:off x="821776" y="3125895"/>
            <a:ext cx="339253" cy="339253"/>
            <a:chOff x="900750" y="1436075"/>
            <a:chExt cx="481825" cy="481825"/>
          </a:xfrm>
        </p:grpSpPr>
        <p:sp>
          <p:nvSpPr>
            <p:cNvPr id="5134" name="Google Shape;5134;p6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6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6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6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8" name="Google Shape;5138;p61"/>
          <p:cNvGrpSpPr/>
          <p:nvPr/>
        </p:nvGrpSpPr>
        <p:grpSpPr>
          <a:xfrm>
            <a:off x="1239624" y="3186183"/>
            <a:ext cx="339253" cy="218676"/>
            <a:chOff x="1492675" y="1520750"/>
            <a:chExt cx="481825" cy="310575"/>
          </a:xfrm>
        </p:grpSpPr>
        <p:sp>
          <p:nvSpPr>
            <p:cNvPr id="5139" name="Google Shape;5139;p6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6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61"/>
          <p:cNvGrpSpPr/>
          <p:nvPr/>
        </p:nvGrpSpPr>
        <p:grpSpPr>
          <a:xfrm>
            <a:off x="1647421" y="3125877"/>
            <a:ext cx="352332" cy="339288"/>
            <a:chOff x="2071000" y="1435025"/>
            <a:chExt cx="500400" cy="481875"/>
          </a:xfrm>
        </p:grpSpPr>
        <p:sp>
          <p:nvSpPr>
            <p:cNvPr id="5142" name="Google Shape;5142;p6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6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6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5" name="Google Shape;5145;p61"/>
          <p:cNvGrpSpPr/>
          <p:nvPr/>
        </p:nvGrpSpPr>
        <p:grpSpPr>
          <a:xfrm>
            <a:off x="2073509" y="3167747"/>
            <a:ext cx="351874" cy="297623"/>
            <a:chOff x="2678350" y="1464650"/>
            <a:chExt cx="499750" cy="422700"/>
          </a:xfrm>
        </p:grpSpPr>
        <p:sp>
          <p:nvSpPr>
            <p:cNvPr id="5146" name="Google Shape;5146;p6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6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6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61"/>
          <p:cNvGrpSpPr/>
          <p:nvPr/>
        </p:nvGrpSpPr>
        <p:grpSpPr>
          <a:xfrm>
            <a:off x="2499118" y="3125895"/>
            <a:ext cx="339253" cy="339253"/>
            <a:chOff x="3271200" y="1435075"/>
            <a:chExt cx="481825" cy="481825"/>
          </a:xfrm>
        </p:grpSpPr>
        <p:sp>
          <p:nvSpPr>
            <p:cNvPr id="5150" name="Google Shape;5150;p6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6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2" name="Google Shape;5152;p61"/>
          <p:cNvGrpSpPr/>
          <p:nvPr/>
        </p:nvGrpSpPr>
        <p:grpSpPr>
          <a:xfrm>
            <a:off x="2909591" y="3125877"/>
            <a:ext cx="343442" cy="339288"/>
            <a:chOff x="3858100" y="1435075"/>
            <a:chExt cx="487775" cy="481875"/>
          </a:xfrm>
        </p:grpSpPr>
        <p:sp>
          <p:nvSpPr>
            <p:cNvPr id="5153" name="Google Shape;5153;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8" name="Google Shape;5158;p61"/>
          <p:cNvGrpSpPr/>
          <p:nvPr/>
        </p:nvGrpSpPr>
        <p:grpSpPr>
          <a:xfrm>
            <a:off x="3329674" y="3125895"/>
            <a:ext cx="339253" cy="339253"/>
            <a:chOff x="4456875" y="1435075"/>
            <a:chExt cx="481825" cy="481825"/>
          </a:xfrm>
        </p:grpSpPr>
        <p:sp>
          <p:nvSpPr>
            <p:cNvPr id="5159" name="Google Shape;5159;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61"/>
          <p:cNvGrpSpPr/>
          <p:nvPr/>
        </p:nvGrpSpPr>
        <p:grpSpPr>
          <a:xfrm>
            <a:off x="3750665" y="3125886"/>
            <a:ext cx="342580" cy="339271"/>
            <a:chOff x="5049725" y="1435050"/>
            <a:chExt cx="486550" cy="481850"/>
          </a:xfrm>
        </p:grpSpPr>
        <p:sp>
          <p:nvSpPr>
            <p:cNvPr id="5179" name="Google Shape;5179;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3" name="Google Shape;5183;p61"/>
          <p:cNvGrpSpPr/>
          <p:nvPr/>
        </p:nvGrpSpPr>
        <p:grpSpPr>
          <a:xfrm>
            <a:off x="4166216" y="3125895"/>
            <a:ext cx="339359" cy="339253"/>
            <a:chOff x="5642475" y="1435075"/>
            <a:chExt cx="481975" cy="481825"/>
          </a:xfrm>
        </p:grpSpPr>
        <p:sp>
          <p:nvSpPr>
            <p:cNvPr id="5184" name="Google Shape;5184;p6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7" name="Google Shape;5187;p61"/>
          <p:cNvGrpSpPr/>
          <p:nvPr/>
        </p:nvGrpSpPr>
        <p:grpSpPr>
          <a:xfrm>
            <a:off x="4580702" y="3125886"/>
            <a:ext cx="343759" cy="339271"/>
            <a:chOff x="6232000" y="1435050"/>
            <a:chExt cx="488225" cy="481850"/>
          </a:xfrm>
        </p:grpSpPr>
        <p:sp>
          <p:nvSpPr>
            <p:cNvPr id="5188" name="Google Shape;5188;p6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6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6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6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6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3" name="Google Shape;5193;p61"/>
          <p:cNvGrpSpPr/>
          <p:nvPr/>
        </p:nvGrpSpPr>
        <p:grpSpPr>
          <a:xfrm>
            <a:off x="841438" y="3539545"/>
            <a:ext cx="299929" cy="337792"/>
            <a:chOff x="924450" y="2028975"/>
            <a:chExt cx="425975" cy="479750"/>
          </a:xfrm>
        </p:grpSpPr>
        <p:sp>
          <p:nvSpPr>
            <p:cNvPr id="5194" name="Google Shape;5194;p6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6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7" name="Google Shape;5197;p61"/>
          <p:cNvGrpSpPr/>
          <p:nvPr/>
        </p:nvGrpSpPr>
        <p:grpSpPr>
          <a:xfrm>
            <a:off x="1653934" y="3559347"/>
            <a:ext cx="339306" cy="298186"/>
            <a:chOff x="2085450" y="2057100"/>
            <a:chExt cx="481900" cy="423500"/>
          </a:xfrm>
        </p:grpSpPr>
        <p:sp>
          <p:nvSpPr>
            <p:cNvPr id="5198" name="Google Shape;5198;p6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6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61"/>
          <p:cNvGrpSpPr/>
          <p:nvPr/>
        </p:nvGrpSpPr>
        <p:grpSpPr>
          <a:xfrm>
            <a:off x="2081868" y="3582592"/>
            <a:ext cx="339306" cy="251698"/>
            <a:chOff x="2678275" y="2090100"/>
            <a:chExt cx="481900" cy="357475"/>
          </a:xfrm>
        </p:grpSpPr>
        <p:sp>
          <p:nvSpPr>
            <p:cNvPr id="5202" name="Google Shape;5202;p6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6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7" name="Google Shape;5207;p61"/>
          <p:cNvGrpSpPr/>
          <p:nvPr/>
        </p:nvGrpSpPr>
        <p:grpSpPr>
          <a:xfrm>
            <a:off x="2559072" y="3594790"/>
            <a:ext cx="219345" cy="227301"/>
            <a:chOff x="3357325" y="2093500"/>
            <a:chExt cx="311525" cy="322825"/>
          </a:xfrm>
        </p:grpSpPr>
        <p:sp>
          <p:nvSpPr>
            <p:cNvPr id="5208" name="Google Shape;5208;p6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6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6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11" name="Google Shape;5211;p61"/>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12" name="Google Shape;5212;p61"/>
          <p:cNvGrpSpPr/>
          <p:nvPr/>
        </p:nvGrpSpPr>
        <p:grpSpPr>
          <a:xfrm>
            <a:off x="3353262" y="3538814"/>
            <a:ext cx="292078" cy="339253"/>
            <a:chOff x="4492800" y="2027925"/>
            <a:chExt cx="414825" cy="481825"/>
          </a:xfrm>
        </p:grpSpPr>
        <p:sp>
          <p:nvSpPr>
            <p:cNvPr id="5213" name="Google Shape;5213;p6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61"/>
          <p:cNvGrpSpPr/>
          <p:nvPr/>
        </p:nvGrpSpPr>
        <p:grpSpPr>
          <a:xfrm>
            <a:off x="3752354" y="3538805"/>
            <a:ext cx="339200" cy="339271"/>
            <a:chOff x="5049725" y="2027900"/>
            <a:chExt cx="481750" cy="481850"/>
          </a:xfrm>
        </p:grpSpPr>
        <p:sp>
          <p:nvSpPr>
            <p:cNvPr id="5216" name="Google Shape;5216;p6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6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6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6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6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6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6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61"/>
          <p:cNvGrpSpPr/>
          <p:nvPr/>
        </p:nvGrpSpPr>
        <p:grpSpPr>
          <a:xfrm>
            <a:off x="4225950" y="3538893"/>
            <a:ext cx="219890" cy="339095"/>
            <a:chOff x="5726350" y="2028150"/>
            <a:chExt cx="312300" cy="481600"/>
          </a:xfrm>
        </p:grpSpPr>
        <p:sp>
          <p:nvSpPr>
            <p:cNvPr id="5225" name="Google Shape;5225;p6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61"/>
          <p:cNvGrpSpPr/>
          <p:nvPr/>
        </p:nvGrpSpPr>
        <p:grpSpPr>
          <a:xfrm>
            <a:off x="4586141" y="3542000"/>
            <a:ext cx="332881" cy="332881"/>
            <a:chOff x="6239925" y="2032450"/>
            <a:chExt cx="472775" cy="472775"/>
          </a:xfrm>
        </p:grpSpPr>
        <p:sp>
          <p:nvSpPr>
            <p:cNvPr id="5229" name="Google Shape;5229;p6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1" name="Google Shape;5231;p61"/>
          <p:cNvGrpSpPr/>
          <p:nvPr/>
        </p:nvGrpSpPr>
        <p:grpSpPr>
          <a:xfrm>
            <a:off x="5035233" y="2364092"/>
            <a:ext cx="334641" cy="185425"/>
            <a:chOff x="903075" y="2730000"/>
            <a:chExt cx="475275" cy="263350"/>
          </a:xfrm>
        </p:grpSpPr>
        <p:sp>
          <p:nvSpPr>
            <p:cNvPr id="5232" name="Google Shape;5232;p6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6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6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5" name="Google Shape;5235;p61"/>
          <p:cNvGrpSpPr/>
          <p:nvPr/>
        </p:nvGrpSpPr>
        <p:grpSpPr>
          <a:xfrm>
            <a:off x="1239624" y="3538814"/>
            <a:ext cx="339253" cy="339253"/>
            <a:chOff x="1492675" y="2027925"/>
            <a:chExt cx="481825" cy="481825"/>
          </a:xfrm>
        </p:grpSpPr>
        <p:sp>
          <p:nvSpPr>
            <p:cNvPr id="5236" name="Google Shape;5236;p6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1"/>
          <p:cNvGrpSpPr/>
          <p:nvPr/>
        </p:nvGrpSpPr>
        <p:grpSpPr>
          <a:xfrm>
            <a:off x="5466000" y="2287178"/>
            <a:ext cx="339253" cy="339253"/>
            <a:chOff x="1492675" y="2620775"/>
            <a:chExt cx="481825" cy="481825"/>
          </a:xfrm>
        </p:grpSpPr>
        <p:sp>
          <p:nvSpPr>
            <p:cNvPr id="5242" name="Google Shape;5242;p6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44" name="Google Shape;5244;p61"/>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45" name="Google Shape;5245;p61"/>
          <p:cNvGrpSpPr/>
          <p:nvPr/>
        </p:nvGrpSpPr>
        <p:grpSpPr>
          <a:xfrm>
            <a:off x="6289754" y="2303161"/>
            <a:ext cx="333585" cy="307287"/>
            <a:chOff x="2682350" y="2643425"/>
            <a:chExt cx="473775" cy="436425"/>
          </a:xfrm>
        </p:grpSpPr>
        <p:sp>
          <p:nvSpPr>
            <p:cNvPr id="5246" name="Google Shape;5246;p6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6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6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6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3" name="Google Shape;5253;p61"/>
          <p:cNvGrpSpPr/>
          <p:nvPr/>
        </p:nvGrpSpPr>
        <p:grpSpPr>
          <a:xfrm>
            <a:off x="6755243" y="2287178"/>
            <a:ext cx="238531" cy="339253"/>
            <a:chOff x="3342725" y="2620775"/>
            <a:chExt cx="338775" cy="481825"/>
          </a:xfrm>
        </p:grpSpPr>
        <p:sp>
          <p:nvSpPr>
            <p:cNvPr id="5254" name="Google Shape;5254;p6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1"/>
          <p:cNvGrpSpPr/>
          <p:nvPr/>
        </p:nvGrpSpPr>
        <p:grpSpPr>
          <a:xfrm>
            <a:off x="7148994" y="2287178"/>
            <a:ext cx="278296" cy="339253"/>
            <a:chOff x="3907325" y="2620775"/>
            <a:chExt cx="395250" cy="481825"/>
          </a:xfrm>
        </p:grpSpPr>
        <p:sp>
          <p:nvSpPr>
            <p:cNvPr id="5258" name="Google Shape;5258;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2" name="Google Shape;5262;p61"/>
          <p:cNvGrpSpPr/>
          <p:nvPr/>
        </p:nvGrpSpPr>
        <p:grpSpPr>
          <a:xfrm>
            <a:off x="7542181" y="2297783"/>
            <a:ext cx="339253" cy="318042"/>
            <a:chOff x="4456875" y="2635825"/>
            <a:chExt cx="481825" cy="451700"/>
          </a:xfrm>
        </p:grpSpPr>
        <p:sp>
          <p:nvSpPr>
            <p:cNvPr id="5263" name="Google Shape;5263;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1"/>
          <p:cNvGrpSpPr/>
          <p:nvPr/>
        </p:nvGrpSpPr>
        <p:grpSpPr>
          <a:xfrm>
            <a:off x="7967105" y="2297783"/>
            <a:ext cx="339253" cy="318042"/>
            <a:chOff x="5049725" y="2635825"/>
            <a:chExt cx="481825" cy="451700"/>
          </a:xfrm>
        </p:grpSpPr>
        <p:sp>
          <p:nvSpPr>
            <p:cNvPr id="5270" name="Google Shape;5270;p6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6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3" name="Google Shape;5273;p61"/>
          <p:cNvGrpSpPr/>
          <p:nvPr/>
        </p:nvGrpSpPr>
        <p:grpSpPr>
          <a:xfrm>
            <a:off x="2211475" y="3952243"/>
            <a:ext cx="338566" cy="338373"/>
            <a:chOff x="5643000" y="2621375"/>
            <a:chExt cx="480850" cy="480575"/>
          </a:xfrm>
        </p:grpSpPr>
        <p:sp>
          <p:nvSpPr>
            <p:cNvPr id="5274" name="Google Shape;5274;p6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6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6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1"/>
          <p:cNvGrpSpPr/>
          <p:nvPr/>
        </p:nvGrpSpPr>
        <p:grpSpPr>
          <a:xfrm>
            <a:off x="4032695" y="3951803"/>
            <a:ext cx="339359" cy="339253"/>
            <a:chOff x="6235250" y="2620775"/>
            <a:chExt cx="481975" cy="481825"/>
          </a:xfrm>
        </p:grpSpPr>
        <p:sp>
          <p:nvSpPr>
            <p:cNvPr id="5282" name="Google Shape;5282;p6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6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7" name="Google Shape;5287;p61"/>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8" name="Google Shape;5288;p61"/>
          <p:cNvGrpSpPr/>
          <p:nvPr/>
        </p:nvGrpSpPr>
        <p:grpSpPr>
          <a:xfrm>
            <a:off x="5465078" y="2711317"/>
            <a:ext cx="341101" cy="339253"/>
            <a:chOff x="1535000" y="3223325"/>
            <a:chExt cx="484450" cy="481825"/>
          </a:xfrm>
        </p:grpSpPr>
        <p:sp>
          <p:nvSpPr>
            <p:cNvPr id="5289" name="Google Shape;5289;p6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6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61"/>
          <p:cNvGrpSpPr/>
          <p:nvPr/>
        </p:nvGrpSpPr>
        <p:grpSpPr>
          <a:xfrm>
            <a:off x="5872645" y="2746618"/>
            <a:ext cx="339253" cy="268649"/>
            <a:chOff x="2085525" y="3263750"/>
            <a:chExt cx="481825" cy="381550"/>
          </a:xfrm>
        </p:grpSpPr>
        <p:sp>
          <p:nvSpPr>
            <p:cNvPr id="5293" name="Google Shape;5293;p6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6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5" name="Google Shape;5295;p61"/>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6" name="Google Shape;5296;p61"/>
          <p:cNvGrpSpPr/>
          <p:nvPr/>
        </p:nvGrpSpPr>
        <p:grpSpPr>
          <a:xfrm>
            <a:off x="6704407" y="2711308"/>
            <a:ext cx="340204" cy="339271"/>
            <a:chOff x="3270450" y="3213625"/>
            <a:chExt cx="483175" cy="481850"/>
          </a:xfrm>
        </p:grpSpPr>
        <p:sp>
          <p:nvSpPr>
            <p:cNvPr id="5297" name="Google Shape;5297;p6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6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61"/>
          <p:cNvGrpSpPr/>
          <p:nvPr/>
        </p:nvGrpSpPr>
        <p:grpSpPr>
          <a:xfrm>
            <a:off x="7203676" y="2711317"/>
            <a:ext cx="168931" cy="339253"/>
            <a:chOff x="3984950" y="3213600"/>
            <a:chExt cx="239925" cy="481825"/>
          </a:xfrm>
        </p:grpSpPr>
        <p:sp>
          <p:nvSpPr>
            <p:cNvPr id="5300" name="Google Shape;5300;p6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02" name="Google Shape;5302;p61"/>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1"/>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04" name="Google Shape;5304;p61"/>
          <p:cNvGrpSpPr/>
          <p:nvPr/>
        </p:nvGrpSpPr>
        <p:grpSpPr>
          <a:xfrm>
            <a:off x="1736111" y="3981487"/>
            <a:ext cx="355218" cy="279880"/>
            <a:chOff x="5629975" y="3255775"/>
            <a:chExt cx="504500" cy="397500"/>
          </a:xfrm>
        </p:grpSpPr>
        <p:sp>
          <p:nvSpPr>
            <p:cNvPr id="5305" name="Google Shape;5305;p6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6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6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0" name="Google Shape;5310;p61"/>
          <p:cNvGrpSpPr/>
          <p:nvPr/>
        </p:nvGrpSpPr>
        <p:grpSpPr>
          <a:xfrm>
            <a:off x="3572294" y="3981593"/>
            <a:ext cx="340256" cy="279669"/>
            <a:chOff x="6234950" y="3255925"/>
            <a:chExt cx="483250" cy="397200"/>
          </a:xfrm>
        </p:grpSpPr>
        <p:sp>
          <p:nvSpPr>
            <p:cNvPr id="5311" name="Google Shape;5311;p6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6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5" name="Google Shape;5315;p6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7" name="Google Shape;5317;p61"/>
          <p:cNvGrpSpPr/>
          <p:nvPr/>
        </p:nvGrpSpPr>
        <p:grpSpPr>
          <a:xfrm>
            <a:off x="5043532" y="3125970"/>
            <a:ext cx="318042" cy="339253"/>
            <a:chOff x="914900" y="3806450"/>
            <a:chExt cx="451700" cy="481825"/>
          </a:xfrm>
        </p:grpSpPr>
        <p:sp>
          <p:nvSpPr>
            <p:cNvPr id="5318" name="Google Shape;5318;p6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6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3" name="Google Shape;5323;p61"/>
          <p:cNvGrpSpPr/>
          <p:nvPr/>
        </p:nvGrpSpPr>
        <p:grpSpPr>
          <a:xfrm>
            <a:off x="5462454" y="3125785"/>
            <a:ext cx="346347" cy="339623"/>
            <a:chOff x="1490050" y="3805975"/>
            <a:chExt cx="491900" cy="482350"/>
          </a:xfrm>
        </p:grpSpPr>
        <p:sp>
          <p:nvSpPr>
            <p:cNvPr id="5324" name="Google Shape;5324;p6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6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61"/>
          <p:cNvGrpSpPr/>
          <p:nvPr/>
        </p:nvGrpSpPr>
        <p:grpSpPr>
          <a:xfrm>
            <a:off x="5886322" y="3125970"/>
            <a:ext cx="311899" cy="339253"/>
            <a:chOff x="2104275" y="3806450"/>
            <a:chExt cx="442975" cy="481825"/>
          </a:xfrm>
        </p:grpSpPr>
        <p:sp>
          <p:nvSpPr>
            <p:cNvPr id="5329" name="Google Shape;5329;p6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6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1" name="Google Shape;5331;p61"/>
          <p:cNvGrpSpPr/>
          <p:nvPr/>
        </p:nvGrpSpPr>
        <p:grpSpPr>
          <a:xfrm>
            <a:off x="6309839" y="3125970"/>
            <a:ext cx="293416" cy="339253"/>
            <a:chOff x="2710875" y="3806450"/>
            <a:chExt cx="416725" cy="481825"/>
          </a:xfrm>
        </p:grpSpPr>
        <p:sp>
          <p:nvSpPr>
            <p:cNvPr id="5332" name="Google Shape;5332;p6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1"/>
          <p:cNvGrpSpPr/>
          <p:nvPr/>
        </p:nvGrpSpPr>
        <p:grpSpPr>
          <a:xfrm>
            <a:off x="6704883" y="3166412"/>
            <a:ext cx="339253" cy="258369"/>
            <a:chOff x="3271200" y="3863875"/>
            <a:chExt cx="481825" cy="366950"/>
          </a:xfrm>
        </p:grpSpPr>
        <p:sp>
          <p:nvSpPr>
            <p:cNvPr id="5335" name="Google Shape;5335;p6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7" name="Google Shape;5337;p61"/>
          <p:cNvGrpSpPr/>
          <p:nvPr/>
        </p:nvGrpSpPr>
        <p:grpSpPr>
          <a:xfrm>
            <a:off x="7140377" y="3126199"/>
            <a:ext cx="295528" cy="338795"/>
            <a:chOff x="3895050" y="3806775"/>
            <a:chExt cx="419725" cy="481175"/>
          </a:xfrm>
        </p:grpSpPr>
        <p:sp>
          <p:nvSpPr>
            <p:cNvPr id="5338" name="Google Shape;5338;p6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6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0" name="Google Shape;5340;p61"/>
          <p:cNvGrpSpPr/>
          <p:nvPr/>
        </p:nvGrpSpPr>
        <p:grpSpPr>
          <a:xfrm>
            <a:off x="7543659" y="3125979"/>
            <a:ext cx="336296" cy="339235"/>
            <a:chOff x="4464775" y="3806475"/>
            <a:chExt cx="477625" cy="481800"/>
          </a:xfrm>
        </p:grpSpPr>
        <p:sp>
          <p:nvSpPr>
            <p:cNvPr id="5341" name="Google Shape;5341;p6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6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1"/>
          <p:cNvGrpSpPr/>
          <p:nvPr/>
        </p:nvGrpSpPr>
        <p:grpSpPr>
          <a:xfrm>
            <a:off x="7967105" y="3125970"/>
            <a:ext cx="339253" cy="339253"/>
            <a:chOff x="5049725" y="3806450"/>
            <a:chExt cx="481825" cy="481825"/>
          </a:xfrm>
        </p:grpSpPr>
        <p:sp>
          <p:nvSpPr>
            <p:cNvPr id="5348" name="Google Shape;5348;p6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1" name="Google Shape;5351;p61"/>
          <p:cNvGrpSpPr/>
          <p:nvPr/>
        </p:nvGrpSpPr>
        <p:grpSpPr>
          <a:xfrm>
            <a:off x="1276714" y="3951798"/>
            <a:ext cx="339253" cy="339253"/>
            <a:chOff x="5651375" y="3806450"/>
            <a:chExt cx="481825" cy="481825"/>
          </a:xfrm>
        </p:grpSpPr>
        <p:sp>
          <p:nvSpPr>
            <p:cNvPr id="5352" name="Google Shape;5352;p6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6" name="Google Shape;5356;p61"/>
          <p:cNvGrpSpPr/>
          <p:nvPr/>
        </p:nvGrpSpPr>
        <p:grpSpPr>
          <a:xfrm>
            <a:off x="3153646" y="3953787"/>
            <a:ext cx="298503" cy="335275"/>
            <a:chOff x="6264300" y="3809300"/>
            <a:chExt cx="423950" cy="476175"/>
          </a:xfrm>
        </p:grpSpPr>
        <p:sp>
          <p:nvSpPr>
            <p:cNvPr id="5357" name="Google Shape;5357;p6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0" name="Google Shape;5360;p61"/>
          <p:cNvGrpSpPr/>
          <p:nvPr/>
        </p:nvGrpSpPr>
        <p:grpSpPr>
          <a:xfrm>
            <a:off x="5032267" y="3538881"/>
            <a:ext cx="340573" cy="339271"/>
            <a:chOff x="898875" y="4399275"/>
            <a:chExt cx="483700" cy="481850"/>
          </a:xfrm>
        </p:grpSpPr>
        <p:sp>
          <p:nvSpPr>
            <p:cNvPr id="5361" name="Google Shape;5361;p6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1"/>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6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6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9" name="Google Shape;5369;p61"/>
          <p:cNvGrpSpPr/>
          <p:nvPr/>
        </p:nvGrpSpPr>
        <p:grpSpPr>
          <a:xfrm>
            <a:off x="5466000" y="3554133"/>
            <a:ext cx="339253" cy="308765"/>
            <a:chOff x="1492675" y="4420975"/>
            <a:chExt cx="481825" cy="438525"/>
          </a:xfrm>
        </p:grpSpPr>
        <p:sp>
          <p:nvSpPr>
            <p:cNvPr id="5370" name="Google Shape;5370;p6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6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6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61"/>
          <p:cNvGrpSpPr/>
          <p:nvPr/>
        </p:nvGrpSpPr>
        <p:grpSpPr>
          <a:xfrm>
            <a:off x="5870982" y="3539558"/>
            <a:ext cx="342580" cy="337915"/>
            <a:chOff x="2084100" y="4400250"/>
            <a:chExt cx="486550" cy="479925"/>
          </a:xfrm>
        </p:grpSpPr>
        <p:sp>
          <p:nvSpPr>
            <p:cNvPr id="5376" name="Google Shape;5376;p6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6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1"/>
          <p:cNvGrpSpPr/>
          <p:nvPr/>
        </p:nvGrpSpPr>
        <p:grpSpPr>
          <a:xfrm>
            <a:off x="6307462" y="3538907"/>
            <a:ext cx="298169" cy="339218"/>
            <a:chOff x="2707950" y="4399325"/>
            <a:chExt cx="423475" cy="481775"/>
          </a:xfrm>
        </p:grpSpPr>
        <p:sp>
          <p:nvSpPr>
            <p:cNvPr id="5383" name="Google Shape;5383;p6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6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6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6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6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5" name="Google Shape;5395;p61"/>
          <p:cNvGrpSpPr/>
          <p:nvPr/>
        </p:nvGrpSpPr>
        <p:grpSpPr>
          <a:xfrm>
            <a:off x="6736981" y="3538881"/>
            <a:ext cx="275057" cy="339271"/>
            <a:chOff x="3330525" y="4399275"/>
            <a:chExt cx="390650" cy="481850"/>
          </a:xfrm>
        </p:grpSpPr>
        <p:sp>
          <p:nvSpPr>
            <p:cNvPr id="5396" name="Google Shape;5396;p6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6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6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6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6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3" name="Google Shape;5403;p61"/>
          <p:cNvGrpSpPr/>
          <p:nvPr/>
        </p:nvGrpSpPr>
        <p:grpSpPr>
          <a:xfrm>
            <a:off x="7161510" y="3538890"/>
            <a:ext cx="253265" cy="339253"/>
            <a:chOff x="3938800" y="4399275"/>
            <a:chExt cx="359700" cy="481825"/>
          </a:xfrm>
        </p:grpSpPr>
        <p:sp>
          <p:nvSpPr>
            <p:cNvPr id="5404" name="Google Shape;5404;p6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6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9" name="Google Shape;5409;p61"/>
          <p:cNvGrpSpPr/>
          <p:nvPr/>
        </p:nvGrpSpPr>
        <p:grpSpPr>
          <a:xfrm>
            <a:off x="7632288" y="3538890"/>
            <a:ext cx="159039" cy="339253"/>
            <a:chOff x="4584850" y="4399275"/>
            <a:chExt cx="225875" cy="481825"/>
          </a:xfrm>
        </p:grpSpPr>
        <p:sp>
          <p:nvSpPr>
            <p:cNvPr id="5410" name="Google Shape;5410;p6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12" name="Google Shape;5412;p61"/>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13" name="Google Shape;5413;p61"/>
          <p:cNvGrpSpPr/>
          <p:nvPr/>
        </p:nvGrpSpPr>
        <p:grpSpPr>
          <a:xfrm>
            <a:off x="817316" y="3951795"/>
            <a:ext cx="339253" cy="339253"/>
            <a:chOff x="5642550" y="4399275"/>
            <a:chExt cx="481825" cy="481825"/>
          </a:xfrm>
        </p:grpSpPr>
        <p:sp>
          <p:nvSpPr>
            <p:cNvPr id="5414" name="Google Shape;5414;p6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6" name="Google Shape;5416;p61"/>
          <p:cNvGrpSpPr/>
          <p:nvPr/>
        </p:nvGrpSpPr>
        <p:grpSpPr>
          <a:xfrm>
            <a:off x="2670186" y="3963703"/>
            <a:ext cx="363316" cy="315437"/>
            <a:chOff x="6218300" y="4416175"/>
            <a:chExt cx="516000" cy="448000"/>
          </a:xfrm>
        </p:grpSpPr>
        <p:sp>
          <p:nvSpPr>
            <p:cNvPr id="5417" name="Google Shape;5417;p6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6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1"/>
          <p:cNvGrpSpPr/>
          <p:nvPr/>
        </p:nvGrpSpPr>
        <p:grpSpPr>
          <a:xfrm>
            <a:off x="5870391" y="3951792"/>
            <a:ext cx="339253" cy="339253"/>
            <a:chOff x="899850" y="4992125"/>
            <a:chExt cx="481825" cy="481825"/>
          </a:xfrm>
        </p:grpSpPr>
        <p:sp>
          <p:nvSpPr>
            <p:cNvPr id="5421" name="Google Shape;5421;p6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1"/>
          <p:cNvGrpSpPr/>
          <p:nvPr/>
        </p:nvGrpSpPr>
        <p:grpSpPr>
          <a:xfrm>
            <a:off x="5410993" y="3951792"/>
            <a:ext cx="339253" cy="339253"/>
            <a:chOff x="1492675" y="4992125"/>
            <a:chExt cx="481825" cy="481825"/>
          </a:xfrm>
        </p:grpSpPr>
        <p:sp>
          <p:nvSpPr>
            <p:cNvPr id="5425" name="Google Shape;5425;p6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61"/>
          <p:cNvGrpSpPr/>
          <p:nvPr/>
        </p:nvGrpSpPr>
        <p:grpSpPr>
          <a:xfrm>
            <a:off x="4951595" y="3951792"/>
            <a:ext cx="339253" cy="339253"/>
            <a:chOff x="2085525" y="4992125"/>
            <a:chExt cx="481825" cy="481825"/>
          </a:xfrm>
        </p:grpSpPr>
        <p:sp>
          <p:nvSpPr>
            <p:cNvPr id="5428" name="Google Shape;5428;p6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1"/>
          <p:cNvGrpSpPr/>
          <p:nvPr/>
        </p:nvGrpSpPr>
        <p:grpSpPr>
          <a:xfrm>
            <a:off x="6789344" y="3951792"/>
            <a:ext cx="339253" cy="339253"/>
            <a:chOff x="2678350" y="4992125"/>
            <a:chExt cx="481825" cy="481825"/>
          </a:xfrm>
        </p:grpSpPr>
        <p:sp>
          <p:nvSpPr>
            <p:cNvPr id="5431" name="Google Shape;5431;p6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6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4" name="Google Shape;5434;p61"/>
          <p:cNvGrpSpPr/>
          <p:nvPr/>
        </p:nvGrpSpPr>
        <p:grpSpPr>
          <a:xfrm>
            <a:off x="4492198" y="3951792"/>
            <a:ext cx="339253" cy="339253"/>
            <a:chOff x="3271200" y="4992125"/>
            <a:chExt cx="481825" cy="481825"/>
          </a:xfrm>
        </p:grpSpPr>
        <p:sp>
          <p:nvSpPr>
            <p:cNvPr id="5435" name="Google Shape;5435;p6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8" name="Google Shape;5438;p61"/>
          <p:cNvGrpSpPr/>
          <p:nvPr/>
        </p:nvGrpSpPr>
        <p:grpSpPr>
          <a:xfrm>
            <a:off x="6329788" y="3952813"/>
            <a:ext cx="339411" cy="337211"/>
            <a:chOff x="5049575" y="4993600"/>
            <a:chExt cx="482050" cy="478925"/>
          </a:xfrm>
        </p:grpSpPr>
        <p:sp>
          <p:nvSpPr>
            <p:cNvPr id="5439" name="Google Shape;5439;p6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6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3" name="Google Shape;5443;p61"/>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44" name="Google Shape;5444;p6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45" name="Google Shape;5445;p61"/>
          <p:cNvGrpSpPr/>
          <p:nvPr/>
        </p:nvGrpSpPr>
        <p:grpSpPr>
          <a:xfrm>
            <a:off x="7248742" y="3975375"/>
            <a:ext cx="195300" cy="343772"/>
            <a:chOff x="3999225" y="4364775"/>
            <a:chExt cx="195300" cy="343772"/>
          </a:xfrm>
        </p:grpSpPr>
        <p:grpSp>
          <p:nvGrpSpPr>
            <p:cNvPr id="5446" name="Google Shape;5446;p61"/>
            <p:cNvGrpSpPr/>
            <p:nvPr/>
          </p:nvGrpSpPr>
          <p:grpSpPr>
            <a:xfrm>
              <a:off x="4048568" y="4562577"/>
              <a:ext cx="97317" cy="145970"/>
              <a:chOff x="1529575" y="2222650"/>
              <a:chExt cx="203125" cy="304675"/>
            </a:xfrm>
          </p:grpSpPr>
          <p:sp>
            <p:nvSpPr>
              <p:cNvPr id="5447" name="Google Shape;5447;p61"/>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61"/>
            <p:cNvGrpSpPr/>
            <p:nvPr/>
          </p:nvGrpSpPr>
          <p:grpSpPr>
            <a:xfrm>
              <a:off x="3999225" y="4364775"/>
              <a:ext cx="195300" cy="195300"/>
              <a:chOff x="3999225" y="4364775"/>
              <a:chExt cx="195300" cy="195300"/>
            </a:xfrm>
          </p:grpSpPr>
          <p:sp>
            <p:nvSpPr>
              <p:cNvPr id="5450" name="Google Shape;5450;p61"/>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1"/>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61"/>
          <p:cNvGrpSpPr/>
          <p:nvPr/>
        </p:nvGrpSpPr>
        <p:grpSpPr>
          <a:xfrm>
            <a:off x="7564186" y="3991627"/>
            <a:ext cx="277088" cy="259611"/>
            <a:chOff x="4335888" y="4398114"/>
            <a:chExt cx="277088" cy="259611"/>
          </a:xfrm>
        </p:grpSpPr>
        <p:grpSp>
          <p:nvGrpSpPr>
            <p:cNvPr id="5453" name="Google Shape;5453;p61"/>
            <p:cNvGrpSpPr/>
            <p:nvPr/>
          </p:nvGrpSpPr>
          <p:grpSpPr>
            <a:xfrm>
              <a:off x="4335888" y="4462425"/>
              <a:ext cx="195300" cy="195300"/>
              <a:chOff x="4335888" y="4462425"/>
              <a:chExt cx="195300" cy="195300"/>
            </a:xfrm>
          </p:grpSpPr>
          <p:sp>
            <p:nvSpPr>
              <p:cNvPr id="5454" name="Google Shape;5454;p61"/>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1"/>
            <p:cNvGrpSpPr/>
            <p:nvPr/>
          </p:nvGrpSpPr>
          <p:grpSpPr>
            <a:xfrm>
              <a:off x="4509813" y="4398114"/>
              <a:ext cx="103162" cy="103198"/>
              <a:chOff x="2277975" y="2021700"/>
              <a:chExt cx="215325" cy="215400"/>
            </a:xfrm>
          </p:grpSpPr>
          <p:sp>
            <p:nvSpPr>
              <p:cNvPr id="5457" name="Google Shape;5457;p61"/>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1"/>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61"/>
          <p:cNvGrpSpPr/>
          <p:nvPr/>
        </p:nvGrpSpPr>
        <p:grpSpPr>
          <a:xfrm>
            <a:off x="7961419" y="4049613"/>
            <a:ext cx="392275" cy="195300"/>
            <a:chOff x="4752588" y="4440200"/>
            <a:chExt cx="392275" cy="195300"/>
          </a:xfrm>
        </p:grpSpPr>
        <p:grpSp>
          <p:nvGrpSpPr>
            <p:cNvPr id="5460" name="Google Shape;5460;p61"/>
            <p:cNvGrpSpPr/>
            <p:nvPr/>
          </p:nvGrpSpPr>
          <p:grpSpPr>
            <a:xfrm>
              <a:off x="4950384" y="4469728"/>
              <a:ext cx="194479" cy="136244"/>
              <a:chOff x="3163375" y="2175125"/>
              <a:chExt cx="405925" cy="284375"/>
            </a:xfrm>
          </p:grpSpPr>
          <p:sp>
            <p:nvSpPr>
              <p:cNvPr id="5461" name="Google Shape;5461;p61"/>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1"/>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1"/>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61"/>
            <p:cNvGrpSpPr/>
            <p:nvPr/>
          </p:nvGrpSpPr>
          <p:grpSpPr>
            <a:xfrm>
              <a:off x="4752588" y="4440200"/>
              <a:ext cx="195300" cy="195300"/>
              <a:chOff x="4335888" y="4462425"/>
              <a:chExt cx="195300" cy="195300"/>
            </a:xfrm>
          </p:grpSpPr>
          <p:sp>
            <p:nvSpPr>
              <p:cNvPr id="5465" name="Google Shape;5465;p61"/>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70"/>
        <p:cNvGrpSpPr/>
        <p:nvPr/>
      </p:nvGrpSpPr>
      <p:grpSpPr>
        <a:xfrm>
          <a:off x="0" y="0"/>
          <a:ext cx="0" cy="0"/>
          <a:chOff x="0" y="0"/>
          <a:chExt cx="0" cy="0"/>
        </a:xfrm>
      </p:grpSpPr>
      <p:grpSp>
        <p:nvGrpSpPr>
          <p:cNvPr id="5471" name="Google Shape;5471;p62"/>
          <p:cNvGrpSpPr/>
          <p:nvPr/>
        </p:nvGrpSpPr>
        <p:grpSpPr>
          <a:xfrm>
            <a:off x="856199" y="1311179"/>
            <a:ext cx="322099" cy="370529"/>
            <a:chOff x="-42971725" y="3217825"/>
            <a:chExt cx="275675" cy="317125"/>
          </a:xfrm>
        </p:grpSpPr>
        <p:sp>
          <p:nvSpPr>
            <p:cNvPr id="5472" name="Google Shape;5472;p6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62"/>
          <p:cNvGrpSpPr/>
          <p:nvPr/>
        </p:nvGrpSpPr>
        <p:grpSpPr>
          <a:xfrm>
            <a:off x="828113" y="1779835"/>
            <a:ext cx="378270" cy="337551"/>
            <a:chOff x="-42996150" y="3612600"/>
            <a:chExt cx="323750" cy="288900"/>
          </a:xfrm>
        </p:grpSpPr>
        <p:sp>
          <p:nvSpPr>
            <p:cNvPr id="5476" name="Google Shape;5476;p6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2"/>
          <p:cNvGrpSpPr/>
          <p:nvPr/>
        </p:nvGrpSpPr>
        <p:grpSpPr>
          <a:xfrm>
            <a:off x="830874" y="2189205"/>
            <a:ext cx="372749" cy="370909"/>
            <a:chOff x="-42994575" y="3950300"/>
            <a:chExt cx="319025" cy="317450"/>
          </a:xfrm>
        </p:grpSpPr>
        <p:sp>
          <p:nvSpPr>
            <p:cNvPr id="5480" name="Google Shape;5480;p6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62"/>
          <p:cNvGrpSpPr/>
          <p:nvPr/>
        </p:nvGrpSpPr>
        <p:grpSpPr>
          <a:xfrm>
            <a:off x="2984269" y="1336037"/>
            <a:ext cx="371785" cy="370879"/>
            <a:chOff x="-41111350" y="3239100"/>
            <a:chExt cx="318200" cy="317425"/>
          </a:xfrm>
        </p:grpSpPr>
        <p:sp>
          <p:nvSpPr>
            <p:cNvPr id="5484" name="Google Shape;5484;p6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62"/>
          <p:cNvGrpSpPr/>
          <p:nvPr/>
        </p:nvGrpSpPr>
        <p:grpSpPr>
          <a:xfrm>
            <a:off x="2980588" y="1771568"/>
            <a:ext cx="379146" cy="370967"/>
            <a:chOff x="-41117650" y="3605525"/>
            <a:chExt cx="324500" cy="317500"/>
          </a:xfrm>
        </p:grpSpPr>
        <p:sp>
          <p:nvSpPr>
            <p:cNvPr id="5489" name="Google Shape;5489;p6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2" name="Google Shape;5492;p62"/>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3" name="Google Shape;5493;p62"/>
          <p:cNvGrpSpPr/>
          <p:nvPr/>
        </p:nvGrpSpPr>
        <p:grpSpPr>
          <a:xfrm>
            <a:off x="1806843" y="2663092"/>
            <a:ext cx="216271" cy="371814"/>
            <a:chOff x="-39205300" y="3220175"/>
            <a:chExt cx="185100" cy="318225"/>
          </a:xfrm>
        </p:grpSpPr>
        <p:sp>
          <p:nvSpPr>
            <p:cNvPr id="5494" name="Google Shape;5494;p6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2"/>
          <p:cNvGrpSpPr/>
          <p:nvPr/>
        </p:nvGrpSpPr>
        <p:grpSpPr>
          <a:xfrm>
            <a:off x="1772370" y="3123163"/>
            <a:ext cx="300016" cy="369273"/>
            <a:chOff x="-39248625" y="3588600"/>
            <a:chExt cx="256775" cy="316050"/>
          </a:xfrm>
        </p:grpSpPr>
        <p:sp>
          <p:nvSpPr>
            <p:cNvPr id="5497" name="Google Shape;5497;p6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9" name="Google Shape;5499;p62"/>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2"/>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62"/>
          <p:cNvGrpSpPr/>
          <p:nvPr/>
        </p:nvGrpSpPr>
        <p:grpSpPr>
          <a:xfrm>
            <a:off x="1223084" y="1311179"/>
            <a:ext cx="429504" cy="370879"/>
            <a:chOff x="-42651700" y="3217825"/>
            <a:chExt cx="367600" cy="317425"/>
          </a:xfrm>
        </p:grpSpPr>
        <p:sp>
          <p:nvSpPr>
            <p:cNvPr id="5502" name="Google Shape;5502;p6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2"/>
          <p:cNvGrpSpPr/>
          <p:nvPr/>
        </p:nvGrpSpPr>
        <p:grpSpPr>
          <a:xfrm>
            <a:off x="1258516" y="1750829"/>
            <a:ext cx="358640" cy="363226"/>
            <a:chOff x="-42617300" y="3587775"/>
            <a:chExt cx="306950" cy="310875"/>
          </a:xfrm>
        </p:grpSpPr>
        <p:sp>
          <p:nvSpPr>
            <p:cNvPr id="5507" name="Google Shape;5507;p6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9" name="Google Shape;5509;p62"/>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0" name="Google Shape;5510;p62"/>
          <p:cNvGrpSpPr/>
          <p:nvPr/>
        </p:nvGrpSpPr>
        <p:grpSpPr>
          <a:xfrm>
            <a:off x="3430343" y="1335569"/>
            <a:ext cx="376926" cy="370324"/>
            <a:chOff x="-40748275" y="3238700"/>
            <a:chExt cx="322600" cy="316950"/>
          </a:xfrm>
        </p:grpSpPr>
        <p:sp>
          <p:nvSpPr>
            <p:cNvPr id="5511" name="Google Shape;5511;p6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62"/>
          <p:cNvGrpSpPr/>
          <p:nvPr/>
        </p:nvGrpSpPr>
        <p:grpSpPr>
          <a:xfrm>
            <a:off x="3432899" y="1803553"/>
            <a:ext cx="371814" cy="338690"/>
            <a:chOff x="-40745125" y="3632900"/>
            <a:chExt cx="318225" cy="289875"/>
          </a:xfrm>
        </p:grpSpPr>
        <p:sp>
          <p:nvSpPr>
            <p:cNvPr id="5518" name="Google Shape;5518;p6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62"/>
          <p:cNvGrpSpPr/>
          <p:nvPr/>
        </p:nvGrpSpPr>
        <p:grpSpPr>
          <a:xfrm>
            <a:off x="3437047" y="2214764"/>
            <a:ext cx="363518" cy="370178"/>
            <a:chOff x="-40742750" y="3972175"/>
            <a:chExt cx="311125" cy="316825"/>
          </a:xfrm>
        </p:grpSpPr>
        <p:sp>
          <p:nvSpPr>
            <p:cNvPr id="5526" name="Google Shape;5526;p6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62"/>
          <p:cNvGrpSpPr/>
          <p:nvPr/>
        </p:nvGrpSpPr>
        <p:grpSpPr>
          <a:xfrm>
            <a:off x="2219708" y="2664932"/>
            <a:ext cx="266892" cy="369974"/>
            <a:chOff x="-38860325" y="3221750"/>
            <a:chExt cx="228425" cy="316650"/>
          </a:xfrm>
        </p:grpSpPr>
        <p:sp>
          <p:nvSpPr>
            <p:cNvPr id="5529" name="Google Shape;5529;p6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2"/>
          <p:cNvGrpSpPr/>
          <p:nvPr/>
        </p:nvGrpSpPr>
        <p:grpSpPr>
          <a:xfrm>
            <a:off x="2170515" y="3126989"/>
            <a:ext cx="380081" cy="367111"/>
            <a:chOff x="-38905225" y="3591875"/>
            <a:chExt cx="325300" cy="314200"/>
          </a:xfrm>
        </p:grpSpPr>
        <p:sp>
          <p:nvSpPr>
            <p:cNvPr id="5534" name="Google Shape;5534;p6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7" name="Google Shape;5537;p62"/>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8" name="Google Shape;5538;p62"/>
          <p:cNvGrpSpPr/>
          <p:nvPr/>
        </p:nvGrpSpPr>
        <p:grpSpPr>
          <a:xfrm>
            <a:off x="3977265" y="3112069"/>
            <a:ext cx="290815" cy="369740"/>
            <a:chOff x="-37370925" y="3579105"/>
            <a:chExt cx="248900" cy="316450"/>
          </a:xfrm>
        </p:grpSpPr>
        <p:sp>
          <p:nvSpPr>
            <p:cNvPr id="5539" name="Google Shape;5539;p6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1" name="Google Shape;5541;p62"/>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3" name="Google Shape;5543;p62"/>
          <p:cNvGrpSpPr/>
          <p:nvPr/>
        </p:nvGrpSpPr>
        <p:grpSpPr>
          <a:xfrm>
            <a:off x="1670640" y="2190140"/>
            <a:ext cx="371814" cy="369974"/>
            <a:chOff x="-42259725" y="3951100"/>
            <a:chExt cx="318225" cy="316650"/>
          </a:xfrm>
        </p:grpSpPr>
        <p:sp>
          <p:nvSpPr>
            <p:cNvPr id="5544" name="Google Shape;5544;p6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2"/>
          <p:cNvGrpSpPr/>
          <p:nvPr/>
        </p:nvGrpSpPr>
        <p:grpSpPr>
          <a:xfrm>
            <a:off x="3869002" y="1369161"/>
            <a:ext cx="370879" cy="337755"/>
            <a:chOff x="-40378075" y="3267450"/>
            <a:chExt cx="317425" cy="289075"/>
          </a:xfrm>
        </p:grpSpPr>
        <p:sp>
          <p:nvSpPr>
            <p:cNvPr id="5547" name="Google Shape;5547;p6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62"/>
          <p:cNvGrpSpPr/>
          <p:nvPr/>
        </p:nvGrpSpPr>
        <p:grpSpPr>
          <a:xfrm>
            <a:off x="3872668" y="1770429"/>
            <a:ext cx="363548" cy="369974"/>
            <a:chOff x="-40372575" y="3604550"/>
            <a:chExt cx="311150" cy="316650"/>
          </a:xfrm>
        </p:grpSpPr>
        <p:sp>
          <p:nvSpPr>
            <p:cNvPr id="5552" name="Google Shape;5552;p6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5" name="Google Shape;5555;p62"/>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62"/>
          <p:cNvGrpSpPr/>
          <p:nvPr/>
        </p:nvGrpSpPr>
        <p:grpSpPr>
          <a:xfrm>
            <a:off x="2596617" y="2663092"/>
            <a:ext cx="399038" cy="372165"/>
            <a:chOff x="-38542250" y="3220175"/>
            <a:chExt cx="341525" cy="318525"/>
          </a:xfrm>
        </p:grpSpPr>
        <p:sp>
          <p:nvSpPr>
            <p:cNvPr id="5557" name="Google Shape;5557;p6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2"/>
          <p:cNvGrpSpPr/>
          <p:nvPr/>
        </p:nvGrpSpPr>
        <p:grpSpPr>
          <a:xfrm>
            <a:off x="2618549" y="3122462"/>
            <a:ext cx="369974" cy="369068"/>
            <a:chOff x="-38537400" y="3588000"/>
            <a:chExt cx="316650" cy="315875"/>
          </a:xfrm>
        </p:grpSpPr>
        <p:sp>
          <p:nvSpPr>
            <p:cNvPr id="5561" name="Google Shape;5561;p6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62"/>
          <p:cNvGrpSpPr/>
          <p:nvPr/>
        </p:nvGrpSpPr>
        <p:grpSpPr>
          <a:xfrm>
            <a:off x="2617629" y="3579991"/>
            <a:ext cx="371814" cy="369974"/>
            <a:chOff x="-38538975" y="3954250"/>
            <a:chExt cx="318225" cy="316650"/>
          </a:xfrm>
        </p:grpSpPr>
        <p:sp>
          <p:nvSpPr>
            <p:cNvPr id="5566" name="Google Shape;5566;p6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62"/>
          <p:cNvGrpSpPr/>
          <p:nvPr/>
        </p:nvGrpSpPr>
        <p:grpSpPr>
          <a:xfrm>
            <a:off x="3934941" y="3574918"/>
            <a:ext cx="375465" cy="371814"/>
            <a:chOff x="-37385100" y="3949908"/>
            <a:chExt cx="321350" cy="318225"/>
          </a:xfrm>
        </p:grpSpPr>
        <p:sp>
          <p:nvSpPr>
            <p:cNvPr id="5569" name="Google Shape;5569;p6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62"/>
          <p:cNvGrpSpPr/>
          <p:nvPr/>
        </p:nvGrpSpPr>
        <p:grpSpPr>
          <a:xfrm>
            <a:off x="2110600" y="1310478"/>
            <a:ext cx="370909" cy="370675"/>
            <a:chOff x="-41895050" y="3217225"/>
            <a:chExt cx="317450" cy="317250"/>
          </a:xfrm>
        </p:grpSpPr>
        <p:sp>
          <p:nvSpPr>
            <p:cNvPr id="5572" name="Google Shape;5572;p6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62"/>
          <p:cNvGrpSpPr/>
          <p:nvPr/>
        </p:nvGrpSpPr>
        <p:grpSpPr>
          <a:xfrm>
            <a:off x="2110148" y="1747412"/>
            <a:ext cx="371814" cy="369974"/>
            <a:chOff x="-41893475" y="3584850"/>
            <a:chExt cx="318225" cy="316650"/>
          </a:xfrm>
        </p:grpSpPr>
        <p:sp>
          <p:nvSpPr>
            <p:cNvPr id="5578" name="Google Shape;5578;p6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2" name="Google Shape;5582;p62"/>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4" name="Google Shape;5584;p62"/>
          <p:cNvGrpSpPr/>
          <p:nvPr/>
        </p:nvGrpSpPr>
        <p:grpSpPr>
          <a:xfrm>
            <a:off x="880176" y="3142704"/>
            <a:ext cx="337522" cy="370909"/>
            <a:chOff x="-39998250" y="3605325"/>
            <a:chExt cx="288875" cy="317450"/>
          </a:xfrm>
        </p:grpSpPr>
        <p:sp>
          <p:nvSpPr>
            <p:cNvPr id="5585" name="Google Shape;5585;p6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2"/>
          <p:cNvGrpSpPr/>
          <p:nvPr/>
        </p:nvGrpSpPr>
        <p:grpSpPr>
          <a:xfrm>
            <a:off x="863950" y="3601168"/>
            <a:ext cx="369974" cy="369945"/>
            <a:chOff x="-40011050" y="3972375"/>
            <a:chExt cx="316650" cy="316625"/>
          </a:xfrm>
        </p:grpSpPr>
        <p:sp>
          <p:nvSpPr>
            <p:cNvPr id="5588" name="Google Shape;5588;p6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2"/>
          <p:cNvGrpSpPr/>
          <p:nvPr/>
        </p:nvGrpSpPr>
        <p:grpSpPr>
          <a:xfrm>
            <a:off x="3095881" y="2665867"/>
            <a:ext cx="266921" cy="369039"/>
            <a:chOff x="-38129425" y="3222550"/>
            <a:chExt cx="228450" cy="315850"/>
          </a:xfrm>
        </p:grpSpPr>
        <p:sp>
          <p:nvSpPr>
            <p:cNvPr id="5591" name="Google Shape;5591;p6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2"/>
          <p:cNvGrpSpPr/>
          <p:nvPr/>
        </p:nvGrpSpPr>
        <p:grpSpPr>
          <a:xfrm>
            <a:off x="3050850" y="3122462"/>
            <a:ext cx="371785" cy="369974"/>
            <a:chOff x="-38172725" y="3588000"/>
            <a:chExt cx="318200" cy="316650"/>
          </a:xfrm>
        </p:grpSpPr>
        <p:sp>
          <p:nvSpPr>
            <p:cNvPr id="5594" name="Google Shape;5594;p6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62"/>
          <p:cNvGrpSpPr/>
          <p:nvPr/>
        </p:nvGrpSpPr>
        <p:grpSpPr>
          <a:xfrm>
            <a:off x="3126752" y="3580897"/>
            <a:ext cx="219981" cy="369974"/>
            <a:chOff x="-38109725" y="3955025"/>
            <a:chExt cx="188275" cy="316650"/>
          </a:xfrm>
        </p:grpSpPr>
        <p:sp>
          <p:nvSpPr>
            <p:cNvPr id="5603" name="Google Shape;5603;p6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5" name="Google Shape;5605;p62"/>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6" name="Google Shape;5606;p62"/>
          <p:cNvGrpSpPr/>
          <p:nvPr/>
        </p:nvGrpSpPr>
        <p:grpSpPr>
          <a:xfrm>
            <a:off x="2542151" y="1312318"/>
            <a:ext cx="373654" cy="369068"/>
            <a:chOff x="-41530375" y="3218800"/>
            <a:chExt cx="319800" cy="315875"/>
          </a:xfrm>
        </p:grpSpPr>
        <p:sp>
          <p:nvSpPr>
            <p:cNvPr id="5607" name="Google Shape;5607;p6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2"/>
          <p:cNvGrpSpPr/>
          <p:nvPr/>
        </p:nvGrpSpPr>
        <p:grpSpPr>
          <a:xfrm>
            <a:off x="2544444" y="1827476"/>
            <a:ext cx="369068" cy="289004"/>
            <a:chOff x="-41526450" y="3653375"/>
            <a:chExt cx="315875" cy="247350"/>
          </a:xfrm>
        </p:grpSpPr>
        <p:sp>
          <p:nvSpPr>
            <p:cNvPr id="5610" name="Google Shape;5610;p6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2"/>
          <p:cNvGrpSpPr/>
          <p:nvPr/>
        </p:nvGrpSpPr>
        <p:grpSpPr>
          <a:xfrm>
            <a:off x="2545831" y="2190140"/>
            <a:ext cx="366293" cy="369974"/>
            <a:chOff x="-41526450" y="3951100"/>
            <a:chExt cx="313500" cy="316650"/>
          </a:xfrm>
        </p:grpSpPr>
        <p:sp>
          <p:nvSpPr>
            <p:cNvPr id="5613" name="Google Shape;5613;p6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62"/>
          <p:cNvGrpSpPr/>
          <p:nvPr/>
        </p:nvGrpSpPr>
        <p:grpSpPr>
          <a:xfrm>
            <a:off x="1311086" y="2684269"/>
            <a:ext cx="339595" cy="371814"/>
            <a:chOff x="-39625900" y="3238300"/>
            <a:chExt cx="290650" cy="318225"/>
          </a:xfrm>
        </p:grpSpPr>
        <p:sp>
          <p:nvSpPr>
            <p:cNvPr id="5617" name="Google Shape;5617;p6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9" name="Google Shape;5619;p62"/>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0" name="Google Shape;5620;p62"/>
          <p:cNvGrpSpPr/>
          <p:nvPr/>
        </p:nvGrpSpPr>
        <p:grpSpPr>
          <a:xfrm>
            <a:off x="1305137" y="3600730"/>
            <a:ext cx="366293" cy="370441"/>
            <a:chOff x="-39647175" y="3972000"/>
            <a:chExt cx="313500" cy="317050"/>
          </a:xfrm>
        </p:grpSpPr>
        <p:sp>
          <p:nvSpPr>
            <p:cNvPr id="5621" name="Google Shape;5621;p6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2"/>
          <p:cNvGrpSpPr/>
          <p:nvPr/>
        </p:nvGrpSpPr>
        <p:grpSpPr>
          <a:xfrm>
            <a:off x="3474265" y="2664728"/>
            <a:ext cx="375495" cy="370879"/>
            <a:chOff x="-37808850" y="3221575"/>
            <a:chExt cx="321375" cy="317425"/>
          </a:xfrm>
        </p:grpSpPr>
        <p:sp>
          <p:nvSpPr>
            <p:cNvPr id="5625" name="Google Shape;5625;p6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62"/>
          <p:cNvGrpSpPr/>
          <p:nvPr/>
        </p:nvGrpSpPr>
        <p:grpSpPr>
          <a:xfrm>
            <a:off x="3483038" y="3186759"/>
            <a:ext cx="372749" cy="241158"/>
            <a:chOff x="-37806500" y="3643030"/>
            <a:chExt cx="319025" cy="206400"/>
          </a:xfrm>
        </p:grpSpPr>
        <p:sp>
          <p:nvSpPr>
            <p:cNvPr id="5628" name="Google Shape;5628;p6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62"/>
          <p:cNvGrpSpPr/>
          <p:nvPr/>
        </p:nvGrpSpPr>
        <p:grpSpPr>
          <a:xfrm>
            <a:off x="3485346" y="3579056"/>
            <a:ext cx="368134" cy="371814"/>
            <a:chOff x="-37804925" y="3953450"/>
            <a:chExt cx="315075" cy="318225"/>
          </a:xfrm>
        </p:grpSpPr>
        <p:sp>
          <p:nvSpPr>
            <p:cNvPr id="5631" name="Google Shape;5631;p6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4" name="Google Shape;5634;p62"/>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62"/>
          <p:cNvGrpSpPr/>
          <p:nvPr/>
        </p:nvGrpSpPr>
        <p:grpSpPr>
          <a:xfrm>
            <a:off x="4840364" y="1328538"/>
            <a:ext cx="355663" cy="308725"/>
            <a:chOff x="-28462125" y="3199700"/>
            <a:chExt cx="298550" cy="259150"/>
          </a:xfrm>
        </p:grpSpPr>
        <p:sp>
          <p:nvSpPr>
            <p:cNvPr id="5636" name="Google Shape;5636;p6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62"/>
          <p:cNvGrpSpPr/>
          <p:nvPr/>
        </p:nvGrpSpPr>
        <p:grpSpPr>
          <a:xfrm>
            <a:off x="4841317" y="1763228"/>
            <a:ext cx="353757" cy="352833"/>
            <a:chOff x="-28461325" y="3545475"/>
            <a:chExt cx="296950" cy="296175"/>
          </a:xfrm>
        </p:grpSpPr>
        <p:sp>
          <p:nvSpPr>
            <p:cNvPr id="5640" name="Google Shape;5640;p6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62"/>
          <p:cNvGrpSpPr/>
          <p:nvPr/>
        </p:nvGrpSpPr>
        <p:grpSpPr>
          <a:xfrm>
            <a:off x="4837550" y="2213272"/>
            <a:ext cx="361292" cy="352803"/>
            <a:chOff x="-28463700" y="3914875"/>
            <a:chExt cx="303275" cy="296150"/>
          </a:xfrm>
        </p:grpSpPr>
        <p:sp>
          <p:nvSpPr>
            <p:cNvPr id="5647" name="Google Shape;5647;p6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2"/>
          <p:cNvGrpSpPr/>
          <p:nvPr/>
        </p:nvGrpSpPr>
        <p:grpSpPr>
          <a:xfrm>
            <a:off x="7072335" y="1369355"/>
            <a:ext cx="351880" cy="227092"/>
            <a:chOff x="-26573400" y="3224125"/>
            <a:chExt cx="295375" cy="190625"/>
          </a:xfrm>
        </p:grpSpPr>
        <p:sp>
          <p:nvSpPr>
            <p:cNvPr id="5650" name="Google Shape;5650;p6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2"/>
          <p:cNvGrpSpPr/>
          <p:nvPr/>
        </p:nvGrpSpPr>
        <p:grpSpPr>
          <a:xfrm>
            <a:off x="7072335" y="1763690"/>
            <a:ext cx="351880" cy="351910"/>
            <a:chOff x="-26573400" y="3546250"/>
            <a:chExt cx="295375" cy="295400"/>
          </a:xfrm>
        </p:grpSpPr>
        <p:sp>
          <p:nvSpPr>
            <p:cNvPr id="5653" name="Google Shape;5653;p6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62"/>
          <p:cNvGrpSpPr/>
          <p:nvPr/>
        </p:nvGrpSpPr>
        <p:grpSpPr>
          <a:xfrm>
            <a:off x="7060615" y="2213599"/>
            <a:ext cx="375319" cy="352148"/>
            <a:chOff x="-26583625" y="3917025"/>
            <a:chExt cx="315050" cy="295600"/>
          </a:xfrm>
        </p:grpSpPr>
        <p:sp>
          <p:nvSpPr>
            <p:cNvPr id="5659" name="Google Shape;5659;p6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3" name="Google Shape;5663;p62"/>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4" name="Google Shape;5664;p62"/>
          <p:cNvGrpSpPr/>
          <p:nvPr/>
        </p:nvGrpSpPr>
        <p:grpSpPr>
          <a:xfrm>
            <a:off x="5759130" y="3172629"/>
            <a:ext cx="289039" cy="352833"/>
            <a:chOff x="-24694925" y="3518700"/>
            <a:chExt cx="242625" cy="296175"/>
          </a:xfrm>
        </p:grpSpPr>
        <p:sp>
          <p:nvSpPr>
            <p:cNvPr id="5665" name="Google Shape;5665;p6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2"/>
          <p:cNvGrpSpPr/>
          <p:nvPr/>
        </p:nvGrpSpPr>
        <p:grpSpPr>
          <a:xfrm>
            <a:off x="5758668" y="3622657"/>
            <a:ext cx="289962" cy="352833"/>
            <a:chOff x="-24709100" y="3888875"/>
            <a:chExt cx="243400" cy="296175"/>
          </a:xfrm>
        </p:grpSpPr>
        <p:sp>
          <p:nvSpPr>
            <p:cNvPr id="5670" name="Google Shape;5670;p6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2"/>
          <p:cNvGrpSpPr/>
          <p:nvPr/>
        </p:nvGrpSpPr>
        <p:grpSpPr>
          <a:xfrm>
            <a:off x="7958668" y="2695320"/>
            <a:ext cx="356556" cy="349557"/>
            <a:chOff x="-22863675" y="3131775"/>
            <a:chExt cx="299300" cy="293425"/>
          </a:xfrm>
        </p:grpSpPr>
        <p:sp>
          <p:nvSpPr>
            <p:cNvPr id="5674" name="Google Shape;5674;p6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2"/>
          <p:cNvGrpSpPr/>
          <p:nvPr/>
        </p:nvGrpSpPr>
        <p:grpSpPr>
          <a:xfrm>
            <a:off x="5301532" y="1306499"/>
            <a:ext cx="310602" cy="352803"/>
            <a:chOff x="-28069875" y="3175300"/>
            <a:chExt cx="260725" cy="296150"/>
          </a:xfrm>
        </p:grpSpPr>
        <p:sp>
          <p:nvSpPr>
            <p:cNvPr id="5678" name="Google Shape;5678;p6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7" name="Google Shape;5687;p62"/>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8" name="Google Shape;5688;p62"/>
          <p:cNvGrpSpPr/>
          <p:nvPr/>
        </p:nvGrpSpPr>
        <p:grpSpPr>
          <a:xfrm>
            <a:off x="5342810" y="2213733"/>
            <a:ext cx="228045" cy="351880"/>
            <a:chOff x="-28032075" y="3916450"/>
            <a:chExt cx="191425" cy="295375"/>
          </a:xfrm>
        </p:grpSpPr>
        <p:sp>
          <p:nvSpPr>
            <p:cNvPr id="5689" name="Google Shape;5689;p6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62"/>
          <p:cNvGrpSpPr/>
          <p:nvPr/>
        </p:nvGrpSpPr>
        <p:grpSpPr>
          <a:xfrm>
            <a:off x="7508157" y="1306484"/>
            <a:ext cx="352833" cy="352833"/>
            <a:chOff x="-26201650" y="3176075"/>
            <a:chExt cx="296175" cy="296175"/>
          </a:xfrm>
        </p:grpSpPr>
        <p:sp>
          <p:nvSpPr>
            <p:cNvPr id="5693" name="Google Shape;5693;p6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2"/>
          <p:cNvGrpSpPr/>
          <p:nvPr/>
        </p:nvGrpSpPr>
        <p:grpSpPr>
          <a:xfrm>
            <a:off x="7507680" y="1763705"/>
            <a:ext cx="353786" cy="351880"/>
            <a:chOff x="-26204800" y="3547050"/>
            <a:chExt cx="296975" cy="295375"/>
          </a:xfrm>
        </p:grpSpPr>
        <p:sp>
          <p:nvSpPr>
            <p:cNvPr id="5696" name="Google Shape;5696;p6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2"/>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9" name="Google Shape;5699;p62"/>
          <p:cNvGrpSpPr/>
          <p:nvPr/>
        </p:nvGrpSpPr>
        <p:grpSpPr>
          <a:xfrm>
            <a:off x="6178935" y="2693683"/>
            <a:ext cx="345328" cy="352833"/>
            <a:chOff x="-24353875" y="3147725"/>
            <a:chExt cx="289875" cy="296175"/>
          </a:xfrm>
        </p:grpSpPr>
        <p:sp>
          <p:nvSpPr>
            <p:cNvPr id="5700" name="Google Shape;5700;p6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2"/>
          <p:cNvGrpSpPr/>
          <p:nvPr/>
        </p:nvGrpSpPr>
        <p:grpSpPr>
          <a:xfrm>
            <a:off x="6186917" y="3173090"/>
            <a:ext cx="329365" cy="351910"/>
            <a:chOff x="-24344425" y="3519475"/>
            <a:chExt cx="276475" cy="295400"/>
          </a:xfrm>
        </p:grpSpPr>
        <p:sp>
          <p:nvSpPr>
            <p:cNvPr id="5703" name="Google Shape;5703;p6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2"/>
          <p:cNvGrpSpPr/>
          <p:nvPr/>
        </p:nvGrpSpPr>
        <p:grpSpPr>
          <a:xfrm>
            <a:off x="6176597" y="3625010"/>
            <a:ext cx="350004" cy="348128"/>
            <a:chOff x="-24353075" y="3891250"/>
            <a:chExt cx="293800" cy="292225"/>
          </a:xfrm>
        </p:grpSpPr>
        <p:sp>
          <p:nvSpPr>
            <p:cNvPr id="5706" name="Google Shape;5706;p6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62"/>
          <p:cNvGrpSpPr/>
          <p:nvPr/>
        </p:nvGrpSpPr>
        <p:grpSpPr>
          <a:xfrm>
            <a:off x="7960068" y="3173313"/>
            <a:ext cx="353757" cy="351463"/>
            <a:chOff x="-22845575" y="3504075"/>
            <a:chExt cx="296950" cy="295025"/>
          </a:xfrm>
        </p:grpSpPr>
        <p:sp>
          <p:nvSpPr>
            <p:cNvPr id="5709" name="Google Shape;5709;p6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62"/>
          <p:cNvGrpSpPr/>
          <p:nvPr/>
        </p:nvGrpSpPr>
        <p:grpSpPr>
          <a:xfrm>
            <a:off x="5753249" y="1306961"/>
            <a:ext cx="299344" cy="351880"/>
            <a:chOff x="-27691025" y="3175300"/>
            <a:chExt cx="251275" cy="295375"/>
          </a:xfrm>
        </p:grpSpPr>
        <p:sp>
          <p:nvSpPr>
            <p:cNvPr id="5712" name="Google Shape;5712;p6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2"/>
          <p:cNvGrpSpPr/>
          <p:nvPr/>
        </p:nvGrpSpPr>
        <p:grpSpPr>
          <a:xfrm>
            <a:off x="5725566" y="1825637"/>
            <a:ext cx="354710" cy="228015"/>
            <a:chOff x="-27721750" y="3598250"/>
            <a:chExt cx="297750" cy="191400"/>
          </a:xfrm>
        </p:grpSpPr>
        <p:sp>
          <p:nvSpPr>
            <p:cNvPr id="5717" name="Google Shape;5717;p6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2"/>
          <p:cNvGrpSpPr/>
          <p:nvPr/>
        </p:nvGrpSpPr>
        <p:grpSpPr>
          <a:xfrm>
            <a:off x="5726966" y="2219183"/>
            <a:ext cx="351910" cy="340980"/>
            <a:chOff x="-27719400" y="3925600"/>
            <a:chExt cx="295400" cy="286225"/>
          </a:xfrm>
        </p:grpSpPr>
        <p:sp>
          <p:nvSpPr>
            <p:cNvPr id="5720" name="Google Shape;5720;p6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62"/>
          <p:cNvGrpSpPr/>
          <p:nvPr/>
        </p:nvGrpSpPr>
        <p:grpSpPr>
          <a:xfrm>
            <a:off x="7948238" y="1306023"/>
            <a:ext cx="353757" cy="353757"/>
            <a:chOff x="-25834600" y="3176875"/>
            <a:chExt cx="296950" cy="296950"/>
          </a:xfrm>
        </p:grpSpPr>
        <p:sp>
          <p:nvSpPr>
            <p:cNvPr id="5723" name="Google Shape;5723;p6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2"/>
          <p:cNvGrpSpPr/>
          <p:nvPr/>
        </p:nvGrpSpPr>
        <p:grpSpPr>
          <a:xfrm>
            <a:off x="7948238" y="1774024"/>
            <a:ext cx="353757" cy="331241"/>
            <a:chOff x="-25834600" y="3564375"/>
            <a:chExt cx="296950" cy="278050"/>
          </a:xfrm>
        </p:grpSpPr>
        <p:sp>
          <p:nvSpPr>
            <p:cNvPr id="5729" name="Google Shape;5729;p6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2"/>
          <p:cNvGrpSpPr/>
          <p:nvPr/>
        </p:nvGrpSpPr>
        <p:grpSpPr>
          <a:xfrm>
            <a:off x="7946362" y="2213376"/>
            <a:ext cx="357509" cy="352595"/>
            <a:chOff x="-25834600" y="3915850"/>
            <a:chExt cx="300100" cy="295975"/>
          </a:xfrm>
        </p:grpSpPr>
        <p:sp>
          <p:nvSpPr>
            <p:cNvPr id="5738" name="Google Shape;5738;p6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2"/>
          <p:cNvGrpSpPr/>
          <p:nvPr/>
        </p:nvGrpSpPr>
        <p:grpSpPr>
          <a:xfrm>
            <a:off x="6681790" y="2694606"/>
            <a:ext cx="228968" cy="350987"/>
            <a:chOff x="-23930925" y="3149300"/>
            <a:chExt cx="192200" cy="294625"/>
          </a:xfrm>
        </p:grpSpPr>
        <p:sp>
          <p:nvSpPr>
            <p:cNvPr id="5742" name="Google Shape;5742;p6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2"/>
          <p:cNvGrpSpPr/>
          <p:nvPr/>
        </p:nvGrpSpPr>
        <p:grpSpPr>
          <a:xfrm>
            <a:off x="6638620" y="3173090"/>
            <a:ext cx="315307" cy="351910"/>
            <a:chOff x="-23962425" y="3519475"/>
            <a:chExt cx="264675" cy="295400"/>
          </a:xfrm>
        </p:grpSpPr>
        <p:sp>
          <p:nvSpPr>
            <p:cNvPr id="5747" name="Google Shape;5747;p6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62"/>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0" name="Google Shape;5750;p62"/>
          <p:cNvGrpSpPr/>
          <p:nvPr/>
        </p:nvGrpSpPr>
        <p:grpSpPr>
          <a:xfrm>
            <a:off x="8017295" y="3623134"/>
            <a:ext cx="239302" cy="351880"/>
            <a:chOff x="-22788075" y="3904625"/>
            <a:chExt cx="200875" cy="295375"/>
          </a:xfrm>
        </p:grpSpPr>
        <p:sp>
          <p:nvSpPr>
            <p:cNvPr id="5751" name="Google Shape;5751;p6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62"/>
          <p:cNvGrpSpPr/>
          <p:nvPr/>
        </p:nvGrpSpPr>
        <p:grpSpPr>
          <a:xfrm>
            <a:off x="6172593" y="1306499"/>
            <a:ext cx="354710" cy="352803"/>
            <a:chOff x="-27351575" y="3175300"/>
            <a:chExt cx="297750" cy="296150"/>
          </a:xfrm>
        </p:grpSpPr>
        <p:sp>
          <p:nvSpPr>
            <p:cNvPr id="5756" name="Google Shape;5756;p6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2"/>
          <p:cNvGrpSpPr/>
          <p:nvPr/>
        </p:nvGrpSpPr>
        <p:grpSpPr>
          <a:xfrm>
            <a:off x="6218402" y="1758809"/>
            <a:ext cx="269293" cy="353072"/>
            <a:chOff x="-27313750" y="3545275"/>
            <a:chExt cx="226050" cy="296375"/>
          </a:xfrm>
        </p:grpSpPr>
        <p:sp>
          <p:nvSpPr>
            <p:cNvPr id="5761" name="Google Shape;5761;p6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2"/>
          <p:cNvGrpSpPr/>
          <p:nvPr/>
        </p:nvGrpSpPr>
        <p:grpSpPr>
          <a:xfrm>
            <a:off x="6172593" y="2211380"/>
            <a:ext cx="354710" cy="356586"/>
            <a:chOff x="-27351575" y="3915650"/>
            <a:chExt cx="297750" cy="299325"/>
          </a:xfrm>
        </p:grpSpPr>
        <p:sp>
          <p:nvSpPr>
            <p:cNvPr id="5765" name="Google Shape;5765;p6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2"/>
          <p:cNvGrpSpPr/>
          <p:nvPr/>
        </p:nvGrpSpPr>
        <p:grpSpPr>
          <a:xfrm>
            <a:off x="4860084" y="2693579"/>
            <a:ext cx="319060" cy="353042"/>
            <a:chOff x="-25445525" y="3175900"/>
            <a:chExt cx="267825" cy="296350"/>
          </a:xfrm>
        </p:grpSpPr>
        <p:sp>
          <p:nvSpPr>
            <p:cNvPr id="5768" name="Google Shape;5768;p6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2"/>
          <p:cNvGrpSpPr/>
          <p:nvPr/>
        </p:nvGrpSpPr>
        <p:grpSpPr>
          <a:xfrm>
            <a:off x="4841797" y="3183902"/>
            <a:ext cx="355633" cy="330288"/>
            <a:chOff x="-25465200" y="3565175"/>
            <a:chExt cx="298525" cy="277250"/>
          </a:xfrm>
        </p:grpSpPr>
        <p:sp>
          <p:nvSpPr>
            <p:cNvPr id="5772" name="Google Shape;5772;p6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2"/>
          <p:cNvGrpSpPr/>
          <p:nvPr/>
        </p:nvGrpSpPr>
        <p:grpSpPr>
          <a:xfrm>
            <a:off x="4841336" y="3623432"/>
            <a:ext cx="356556" cy="351285"/>
            <a:chOff x="-25465200" y="3916150"/>
            <a:chExt cx="299300" cy="294875"/>
          </a:xfrm>
        </p:grpSpPr>
        <p:sp>
          <p:nvSpPr>
            <p:cNvPr id="5775" name="Google Shape;5775;p6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62"/>
          <p:cNvGrpSpPr/>
          <p:nvPr/>
        </p:nvGrpSpPr>
        <p:grpSpPr>
          <a:xfrm>
            <a:off x="7068775" y="2693698"/>
            <a:ext cx="351880" cy="352803"/>
            <a:chOff x="-23615075" y="3148525"/>
            <a:chExt cx="295375" cy="296150"/>
          </a:xfrm>
        </p:grpSpPr>
        <p:sp>
          <p:nvSpPr>
            <p:cNvPr id="5778" name="Google Shape;5778;p6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2"/>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2"/>
          <p:cNvGrpSpPr/>
          <p:nvPr/>
        </p:nvGrpSpPr>
        <p:grpSpPr>
          <a:xfrm>
            <a:off x="7068299" y="3632977"/>
            <a:ext cx="352833" cy="332194"/>
            <a:chOff x="-23615075" y="3906200"/>
            <a:chExt cx="296175" cy="278850"/>
          </a:xfrm>
        </p:grpSpPr>
        <p:sp>
          <p:nvSpPr>
            <p:cNvPr id="5784" name="Google Shape;5784;p6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7" name="Google Shape;5787;p62"/>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62"/>
          <p:cNvGrpSpPr/>
          <p:nvPr/>
        </p:nvGrpSpPr>
        <p:grpSpPr>
          <a:xfrm>
            <a:off x="6617268" y="1306618"/>
            <a:ext cx="353757" cy="352565"/>
            <a:chOff x="-26980600" y="3175500"/>
            <a:chExt cx="296950" cy="295950"/>
          </a:xfrm>
        </p:grpSpPr>
        <p:sp>
          <p:nvSpPr>
            <p:cNvPr id="5789" name="Google Shape;5789;p6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62"/>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62"/>
          <p:cNvGrpSpPr/>
          <p:nvPr/>
        </p:nvGrpSpPr>
        <p:grpSpPr>
          <a:xfrm>
            <a:off x="6617744" y="2245154"/>
            <a:ext cx="352803" cy="289039"/>
            <a:chOff x="-26981375" y="3951875"/>
            <a:chExt cx="296150" cy="242625"/>
          </a:xfrm>
        </p:grpSpPr>
        <p:sp>
          <p:nvSpPr>
            <p:cNvPr id="5794" name="Google Shape;5794;p6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2"/>
          <p:cNvGrpSpPr/>
          <p:nvPr/>
        </p:nvGrpSpPr>
        <p:grpSpPr>
          <a:xfrm>
            <a:off x="5282787" y="2692745"/>
            <a:ext cx="351910" cy="354710"/>
            <a:chOff x="-25094250" y="3176075"/>
            <a:chExt cx="295400" cy="297750"/>
          </a:xfrm>
        </p:grpSpPr>
        <p:sp>
          <p:nvSpPr>
            <p:cNvPr id="5798" name="Google Shape;5798;p6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2"/>
          <p:cNvGrpSpPr/>
          <p:nvPr/>
        </p:nvGrpSpPr>
        <p:grpSpPr>
          <a:xfrm>
            <a:off x="5282787" y="3173106"/>
            <a:ext cx="351910" cy="351880"/>
            <a:chOff x="-25094250" y="3547050"/>
            <a:chExt cx="295400" cy="295375"/>
          </a:xfrm>
        </p:grpSpPr>
        <p:sp>
          <p:nvSpPr>
            <p:cNvPr id="5802" name="Google Shape;5802;p6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62"/>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62"/>
          <p:cNvGrpSpPr/>
          <p:nvPr/>
        </p:nvGrpSpPr>
        <p:grpSpPr>
          <a:xfrm>
            <a:off x="7514864" y="2693698"/>
            <a:ext cx="352803" cy="352803"/>
            <a:chOff x="-23245675" y="3148525"/>
            <a:chExt cx="296150" cy="296150"/>
          </a:xfrm>
        </p:grpSpPr>
        <p:sp>
          <p:nvSpPr>
            <p:cNvPr id="5809" name="Google Shape;5809;p6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2" name="Google Shape;5812;p62"/>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62"/>
          <p:cNvGrpSpPr/>
          <p:nvPr/>
        </p:nvGrpSpPr>
        <p:grpSpPr>
          <a:xfrm>
            <a:off x="7515325" y="3622672"/>
            <a:ext cx="351880" cy="352803"/>
            <a:chOff x="-23244900" y="3888100"/>
            <a:chExt cx="295375" cy="296150"/>
          </a:xfrm>
        </p:grpSpPr>
        <p:sp>
          <p:nvSpPr>
            <p:cNvPr id="5814" name="Google Shape;5814;p6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5" name="Google Shape;5825;p62"/>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2"/>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27" name="Google Shape;5827;p62"/>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63"/>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3" name="Google Shape;5833;p63"/>
          <p:cNvGrpSpPr/>
          <p:nvPr/>
        </p:nvGrpSpPr>
        <p:grpSpPr>
          <a:xfrm>
            <a:off x="832654" y="1819647"/>
            <a:ext cx="367261" cy="367261"/>
            <a:chOff x="-65145700" y="3727425"/>
            <a:chExt cx="317425" cy="317425"/>
          </a:xfrm>
        </p:grpSpPr>
        <p:sp>
          <p:nvSpPr>
            <p:cNvPr id="5834" name="Google Shape;5834;p6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63"/>
          <p:cNvGrpSpPr/>
          <p:nvPr/>
        </p:nvGrpSpPr>
        <p:grpSpPr>
          <a:xfrm>
            <a:off x="835851" y="2248561"/>
            <a:ext cx="360868" cy="367261"/>
            <a:chOff x="-65144125" y="4094450"/>
            <a:chExt cx="311900" cy="317425"/>
          </a:xfrm>
        </p:grpSpPr>
        <p:sp>
          <p:nvSpPr>
            <p:cNvPr id="5837" name="Google Shape;5837;p6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3"/>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3"/>
          <p:cNvGrpSpPr/>
          <p:nvPr/>
        </p:nvGrpSpPr>
        <p:grpSpPr>
          <a:xfrm>
            <a:off x="3039420" y="1819256"/>
            <a:ext cx="370645" cy="368042"/>
            <a:chOff x="-63250675" y="3744075"/>
            <a:chExt cx="320350" cy="318100"/>
          </a:xfrm>
        </p:grpSpPr>
        <p:sp>
          <p:nvSpPr>
            <p:cNvPr id="5842" name="Google Shape;5842;p6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63"/>
          <p:cNvGrpSpPr/>
          <p:nvPr/>
        </p:nvGrpSpPr>
        <p:grpSpPr>
          <a:xfrm>
            <a:off x="3041112" y="2248561"/>
            <a:ext cx="367261" cy="367261"/>
            <a:chOff x="-63250675" y="4110200"/>
            <a:chExt cx="317425" cy="317425"/>
          </a:xfrm>
        </p:grpSpPr>
        <p:sp>
          <p:nvSpPr>
            <p:cNvPr id="5846" name="Google Shape;5846;p6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3"/>
          <p:cNvGrpSpPr/>
          <p:nvPr/>
        </p:nvGrpSpPr>
        <p:grpSpPr>
          <a:xfrm>
            <a:off x="1720159" y="2745656"/>
            <a:ext cx="359075" cy="358844"/>
            <a:chOff x="-61351725" y="3372400"/>
            <a:chExt cx="310350" cy="310150"/>
          </a:xfrm>
        </p:grpSpPr>
        <p:sp>
          <p:nvSpPr>
            <p:cNvPr id="5856" name="Google Shape;5856;p6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63"/>
          <p:cNvGrpSpPr/>
          <p:nvPr/>
        </p:nvGrpSpPr>
        <p:grpSpPr>
          <a:xfrm>
            <a:off x="1716514" y="3208713"/>
            <a:ext cx="366364" cy="333534"/>
            <a:chOff x="-61354875" y="3751050"/>
            <a:chExt cx="316650" cy="288275"/>
          </a:xfrm>
        </p:grpSpPr>
        <p:sp>
          <p:nvSpPr>
            <p:cNvPr id="5860" name="Google Shape;5860;p6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3"/>
          <p:cNvGrpSpPr/>
          <p:nvPr/>
        </p:nvGrpSpPr>
        <p:grpSpPr>
          <a:xfrm>
            <a:off x="1716514" y="3650352"/>
            <a:ext cx="366364" cy="367290"/>
            <a:chOff x="-61354875" y="4101525"/>
            <a:chExt cx="316650" cy="317450"/>
          </a:xfrm>
        </p:grpSpPr>
        <p:sp>
          <p:nvSpPr>
            <p:cNvPr id="5864" name="Google Shape;5864;p6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63"/>
          <p:cNvGrpSpPr/>
          <p:nvPr/>
        </p:nvGrpSpPr>
        <p:grpSpPr>
          <a:xfrm>
            <a:off x="3932949" y="2742228"/>
            <a:ext cx="368157" cy="365699"/>
            <a:chOff x="-59470075" y="3308975"/>
            <a:chExt cx="318200" cy="316075"/>
          </a:xfrm>
        </p:grpSpPr>
        <p:sp>
          <p:nvSpPr>
            <p:cNvPr id="5867" name="Google Shape;5867;p6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3"/>
          <p:cNvGrpSpPr/>
          <p:nvPr/>
        </p:nvGrpSpPr>
        <p:grpSpPr>
          <a:xfrm>
            <a:off x="1278379" y="1377933"/>
            <a:ext cx="367261" cy="364686"/>
            <a:chOff x="-64781025" y="3361050"/>
            <a:chExt cx="317425" cy="315200"/>
          </a:xfrm>
        </p:grpSpPr>
        <p:sp>
          <p:nvSpPr>
            <p:cNvPr id="5877" name="Google Shape;5877;p6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1" name="Google Shape;5881;p63"/>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4" name="Google Shape;5884;p63"/>
          <p:cNvGrpSpPr/>
          <p:nvPr/>
        </p:nvGrpSpPr>
        <p:grpSpPr>
          <a:xfrm>
            <a:off x="3482779" y="1819372"/>
            <a:ext cx="382765" cy="367810"/>
            <a:chOff x="-62890750" y="3747425"/>
            <a:chExt cx="330825" cy="317900"/>
          </a:xfrm>
        </p:grpSpPr>
        <p:sp>
          <p:nvSpPr>
            <p:cNvPr id="5885" name="Google Shape;5885;p6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3"/>
          <p:cNvGrpSpPr/>
          <p:nvPr/>
        </p:nvGrpSpPr>
        <p:grpSpPr>
          <a:xfrm>
            <a:off x="3490531" y="2249009"/>
            <a:ext cx="367261" cy="366364"/>
            <a:chOff x="-62884425" y="4111775"/>
            <a:chExt cx="317425" cy="316650"/>
          </a:xfrm>
        </p:grpSpPr>
        <p:sp>
          <p:nvSpPr>
            <p:cNvPr id="5900" name="Google Shape;5900;p6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3"/>
          <p:cNvGrpSpPr/>
          <p:nvPr/>
        </p:nvGrpSpPr>
        <p:grpSpPr>
          <a:xfrm>
            <a:off x="2163165" y="2745078"/>
            <a:ext cx="365438" cy="360001"/>
            <a:chOff x="-60991775" y="3376900"/>
            <a:chExt cx="315850" cy="311150"/>
          </a:xfrm>
        </p:grpSpPr>
        <p:sp>
          <p:nvSpPr>
            <p:cNvPr id="5903" name="Google Shape;5903;p6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3"/>
          <p:cNvGrpSpPr/>
          <p:nvPr/>
        </p:nvGrpSpPr>
        <p:grpSpPr>
          <a:xfrm>
            <a:off x="2162702" y="3195942"/>
            <a:ext cx="366364" cy="359075"/>
            <a:chOff x="-60988625" y="3740800"/>
            <a:chExt cx="316650" cy="310350"/>
          </a:xfrm>
        </p:grpSpPr>
        <p:sp>
          <p:nvSpPr>
            <p:cNvPr id="5907" name="Google Shape;5907;p6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3"/>
          <p:cNvGrpSpPr/>
          <p:nvPr/>
        </p:nvGrpSpPr>
        <p:grpSpPr>
          <a:xfrm>
            <a:off x="2162702" y="3651393"/>
            <a:ext cx="366364" cy="365207"/>
            <a:chOff x="-60987850" y="4100950"/>
            <a:chExt cx="316650" cy="315650"/>
          </a:xfrm>
        </p:grpSpPr>
        <p:sp>
          <p:nvSpPr>
            <p:cNvPr id="5911" name="Google Shape;5911;p6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3"/>
          <p:cNvGrpSpPr/>
          <p:nvPr/>
        </p:nvGrpSpPr>
        <p:grpSpPr>
          <a:xfrm>
            <a:off x="3932486" y="3196853"/>
            <a:ext cx="369083" cy="357253"/>
            <a:chOff x="-59447250" y="3706150"/>
            <a:chExt cx="319000" cy="308775"/>
          </a:xfrm>
        </p:grpSpPr>
        <p:sp>
          <p:nvSpPr>
            <p:cNvPr id="5917" name="Google Shape;5917;p6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63"/>
          <p:cNvGrpSpPr/>
          <p:nvPr/>
        </p:nvGrpSpPr>
        <p:grpSpPr>
          <a:xfrm>
            <a:off x="1721214" y="1378164"/>
            <a:ext cx="368186" cy="364224"/>
            <a:chOff x="-64406125" y="3362225"/>
            <a:chExt cx="318225" cy="314800"/>
          </a:xfrm>
        </p:grpSpPr>
        <p:sp>
          <p:nvSpPr>
            <p:cNvPr id="5922" name="Google Shape;5922;p6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4" name="Google Shape;5924;p63"/>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5" name="Google Shape;5925;p63"/>
          <p:cNvGrpSpPr/>
          <p:nvPr/>
        </p:nvGrpSpPr>
        <p:grpSpPr>
          <a:xfrm>
            <a:off x="1721677" y="2249009"/>
            <a:ext cx="367261" cy="366364"/>
            <a:chOff x="-64410850" y="4094450"/>
            <a:chExt cx="317425" cy="316650"/>
          </a:xfrm>
        </p:grpSpPr>
        <p:sp>
          <p:nvSpPr>
            <p:cNvPr id="5926" name="Google Shape;5926;p6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9" name="Google Shape;5929;p63"/>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0" name="Google Shape;5930;p63"/>
          <p:cNvGrpSpPr/>
          <p:nvPr/>
        </p:nvGrpSpPr>
        <p:grpSpPr>
          <a:xfrm>
            <a:off x="3943225" y="1819083"/>
            <a:ext cx="365467" cy="368389"/>
            <a:chOff x="-62516625" y="3743175"/>
            <a:chExt cx="315875" cy="318400"/>
          </a:xfrm>
        </p:grpSpPr>
        <p:sp>
          <p:nvSpPr>
            <p:cNvPr id="5931" name="Google Shape;5931;p6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63"/>
          <p:cNvGrpSpPr/>
          <p:nvPr/>
        </p:nvGrpSpPr>
        <p:grpSpPr>
          <a:xfrm>
            <a:off x="3950065" y="2269054"/>
            <a:ext cx="351786" cy="326274"/>
            <a:chOff x="-62511900" y="4129100"/>
            <a:chExt cx="304050" cy="282000"/>
          </a:xfrm>
        </p:grpSpPr>
        <p:sp>
          <p:nvSpPr>
            <p:cNvPr id="5934" name="Google Shape;5934;p6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3"/>
          <p:cNvGrpSpPr/>
          <p:nvPr/>
        </p:nvGrpSpPr>
        <p:grpSpPr>
          <a:xfrm>
            <a:off x="2628187" y="2741448"/>
            <a:ext cx="310770" cy="367261"/>
            <a:chOff x="-60597975" y="3367475"/>
            <a:chExt cx="268600" cy="317425"/>
          </a:xfrm>
        </p:grpSpPr>
        <p:sp>
          <p:nvSpPr>
            <p:cNvPr id="5940" name="Google Shape;5940;p6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63"/>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63"/>
          <p:cNvGrpSpPr/>
          <p:nvPr/>
        </p:nvGrpSpPr>
        <p:grpSpPr>
          <a:xfrm>
            <a:off x="2600390" y="3702764"/>
            <a:ext cx="366364" cy="262465"/>
            <a:chOff x="-60621600" y="4145650"/>
            <a:chExt cx="316650" cy="226850"/>
          </a:xfrm>
        </p:grpSpPr>
        <p:sp>
          <p:nvSpPr>
            <p:cNvPr id="5947" name="Google Shape;5947;p6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3"/>
          <p:cNvGrpSpPr/>
          <p:nvPr/>
        </p:nvGrpSpPr>
        <p:grpSpPr>
          <a:xfrm>
            <a:off x="3937042" y="3651263"/>
            <a:ext cx="359972" cy="365467"/>
            <a:chOff x="-59400775" y="4084200"/>
            <a:chExt cx="311125" cy="315875"/>
          </a:xfrm>
        </p:grpSpPr>
        <p:sp>
          <p:nvSpPr>
            <p:cNvPr id="5951" name="Google Shape;5951;p6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63"/>
          <p:cNvGrpSpPr/>
          <p:nvPr/>
        </p:nvGrpSpPr>
        <p:grpSpPr>
          <a:xfrm>
            <a:off x="2161136" y="1377094"/>
            <a:ext cx="365438" cy="366364"/>
            <a:chOff x="-64044600" y="3360375"/>
            <a:chExt cx="315850" cy="316650"/>
          </a:xfrm>
        </p:grpSpPr>
        <p:sp>
          <p:nvSpPr>
            <p:cNvPr id="5958" name="Google Shape;5958;p6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3"/>
          <p:cNvGrpSpPr/>
          <p:nvPr/>
        </p:nvGrpSpPr>
        <p:grpSpPr>
          <a:xfrm>
            <a:off x="2187559" y="1819647"/>
            <a:ext cx="312592" cy="367261"/>
            <a:chOff x="-64022550" y="3727425"/>
            <a:chExt cx="270175" cy="317425"/>
          </a:xfrm>
        </p:grpSpPr>
        <p:sp>
          <p:nvSpPr>
            <p:cNvPr id="5962" name="Google Shape;5962;p6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3"/>
          <p:cNvGrpSpPr/>
          <p:nvPr/>
        </p:nvGrpSpPr>
        <p:grpSpPr>
          <a:xfrm>
            <a:off x="2211697" y="2248547"/>
            <a:ext cx="264317" cy="367290"/>
            <a:chOff x="-64001300" y="4093650"/>
            <a:chExt cx="228450" cy="317450"/>
          </a:xfrm>
        </p:grpSpPr>
        <p:sp>
          <p:nvSpPr>
            <p:cNvPr id="5966" name="Google Shape;5966;p6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3"/>
          <p:cNvGrpSpPr/>
          <p:nvPr/>
        </p:nvGrpSpPr>
        <p:grpSpPr>
          <a:xfrm>
            <a:off x="830701" y="2741838"/>
            <a:ext cx="359972" cy="366480"/>
            <a:chOff x="-62148800" y="3377700"/>
            <a:chExt cx="311125" cy="316750"/>
          </a:xfrm>
        </p:grpSpPr>
        <p:sp>
          <p:nvSpPr>
            <p:cNvPr id="5971" name="Google Shape;5971;p6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3"/>
          <p:cNvGrpSpPr/>
          <p:nvPr/>
        </p:nvGrpSpPr>
        <p:grpSpPr>
          <a:xfrm>
            <a:off x="826608" y="3191835"/>
            <a:ext cx="368157" cy="367290"/>
            <a:chOff x="-62154300" y="3743950"/>
            <a:chExt cx="318200" cy="317450"/>
          </a:xfrm>
        </p:grpSpPr>
        <p:sp>
          <p:nvSpPr>
            <p:cNvPr id="5974" name="Google Shape;5974;p6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3"/>
          <p:cNvGrpSpPr/>
          <p:nvPr/>
        </p:nvGrpSpPr>
        <p:grpSpPr>
          <a:xfrm>
            <a:off x="826594" y="3650815"/>
            <a:ext cx="368186" cy="366364"/>
            <a:chOff x="-62151950" y="4111775"/>
            <a:chExt cx="318225" cy="316650"/>
          </a:xfrm>
        </p:grpSpPr>
        <p:sp>
          <p:nvSpPr>
            <p:cNvPr id="5977" name="Google Shape;5977;p6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63"/>
          <p:cNvGrpSpPr/>
          <p:nvPr/>
        </p:nvGrpSpPr>
        <p:grpSpPr>
          <a:xfrm>
            <a:off x="3045218" y="2741361"/>
            <a:ext cx="368157" cy="367434"/>
            <a:chOff x="-60254550" y="3367325"/>
            <a:chExt cx="318200" cy="317575"/>
          </a:xfrm>
        </p:grpSpPr>
        <p:sp>
          <p:nvSpPr>
            <p:cNvPr id="5982" name="Google Shape;5982;p6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63"/>
          <p:cNvGrpSpPr/>
          <p:nvPr/>
        </p:nvGrpSpPr>
        <p:grpSpPr>
          <a:xfrm>
            <a:off x="3046115" y="3192355"/>
            <a:ext cx="366364" cy="366248"/>
            <a:chOff x="-60255350" y="3733825"/>
            <a:chExt cx="316650" cy="316550"/>
          </a:xfrm>
        </p:grpSpPr>
        <p:sp>
          <p:nvSpPr>
            <p:cNvPr id="5987" name="Google Shape;5987;p6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3"/>
          <p:cNvGrpSpPr/>
          <p:nvPr/>
        </p:nvGrpSpPr>
        <p:grpSpPr>
          <a:xfrm>
            <a:off x="3073912" y="3651263"/>
            <a:ext cx="310770" cy="365467"/>
            <a:chOff x="-60232500" y="4101525"/>
            <a:chExt cx="268600" cy="315875"/>
          </a:xfrm>
        </p:grpSpPr>
        <p:sp>
          <p:nvSpPr>
            <p:cNvPr id="5995" name="Google Shape;5995;p6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7" name="Google Shape;5997;p63"/>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8" name="Google Shape;5998;p63"/>
          <p:cNvGrpSpPr/>
          <p:nvPr/>
        </p:nvGrpSpPr>
        <p:grpSpPr>
          <a:xfrm>
            <a:off x="2606912" y="1377094"/>
            <a:ext cx="368186" cy="366364"/>
            <a:chOff x="-63679950" y="3360375"/>
            <a:chExt cx="318225" cy="316650"/>
          </a:xfrm>
        </p:grpSpPr>
        <p:sp>
          <p:nvSpPr>
            <p:cNvPr id="5999" name="Google Shape;5999;p6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3" name="Google Shape;6003;p63"/>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4" name="Google Shape;6004;p63"/>
          <p:cNvGrpSpPr/>
          <p:nvPr/>
        </p:nvGrpSpPr>
        <p:grpSpPr>
          <a:xfrm>
            <a:off x="2605539" y="2248431"/>
            <a:ext cx="370934" cy="367521"/>
            <a:chOff x="-63679950" y="4093450"/>
            <a:chExt cx="320600" cy="317650"/>
          </a:xfrm>
        </p:grpSpPr>
        <p:sp>
          <p:nvSpPr>
            <p:cNvPr id="6005" name="Google Shape;6005;p6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3"/>
          <p:cNvGrpSpPr/>
          <p:nvPr/>
        </p:nvGrpSpPr>
        <p:grpSpPr>
          <a:xfrm>
            <a:off x="1265656" y="2741433"/>
            <a:ext cx="366364" cy="367290"/>
            <a:chOff x="-61784125" y="3377700"/>
            <a:chExt cx="316650" cy="317450"/>
          </a:xfrm>
        </p:grpSpPr>
        <p:sp>
          <p:nvSpPr>
            <p:cNvPr id="6009" name="Google Shape;6009;p6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63"/>
          <p:cNvGrpSpPr/>
          <p:nvPr/>
        </p:nvGrpSpPr>
        <p:grpSpPr>
          <a:xfrm>
            <a:off x="1265656" y="3191835"/>
            <a:ext cx="366364" cy="367290"/>
            <a:chOff x="-61783350" y="3743950"/>
            <a:chExt cx="316650" cy="317450"/>
          </a:xfrm>
        </p:grpSpPr>
        <p:sp>
          <p:nvSpPr>
            <p:cNvPr id="6017" name="Google Shape;6017;p6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9" name="Google Shape;6019;p63"/>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3"/>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3"/>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63"/>
          <p:cNvGrpSpPr/>
          <p:nvPr/>
        </p:nvGrpSpPr>
        <p:grpSpPr>
          <a:xfrm>
            <a:off x="3487080" y="3651668"/>
            <a:ext cx="369112" cy="364657"/>
            <a:chOff x="-59869425" y="4102225"/>
            <a:chExt cx="319025" cy="315175"/>
          </a:xfrm>
        </p:grpSpPr>
        <p:sp>
          <p:nvSpPr>
            <p:cNvPr id="6023" name="Google Shape;6023;p6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63"/>
          <p:cNvGrpSpPr/>
          <p:nvPr/>
        </p:nvGrpSpPr>
        <p:grpSpPr>
          <a:xfrm>
            <a:off x="2605883" y="4120490"/>
            <a:ext cx="366364" cy="365467"/>
            <a:chOff x="-59029025" y="3711650"/>
            <a:chExt cx="316650" cy="315875"/>
          </a:xfrm>
        </p:grpSpPr>
        <p:sp>
          <p:nvSpPr>
            <p:cNvPr id="6028" name="Google Shape;6028;p6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63"/>
          <p:cNvGrpSpPr/>
          <p:nvPr/>
        </p:nvGrpSpPr>
        <p:grpSpPr>
          <a:xfrm>
            <a:off x="4841373" y="1398014"/>
            <a:ext cx="351940" cy="348188"/>
            <a:chOff x="581525" y="3254850"/>
            <a:chExt cx="297750" cy="294575"/>
          </a:xfrm>
        </p:grpSpPr>
        <p:sp>
          <p:nvSpPr>
            <p:cNvPr id="6036" name="Google Shape;6036;p6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63"/>
          <p:cNvGrpSpPr/>
          <p:nvPr/>
        </p:nvGrpSpPr>
        <p:grpSpPr>
          <a:xfrm>
            <a:off x="4840442" y="1836950"/>
            <a:ext cx="353802" cy="351497"/>
            <a:chOff x="580725" y="3617925"/>
            <a:chExt cx="299325" cy="297375"/>
          </a:xfrm>
        </p:grpSpPr>
        <p:sp>
          <p:nvSpPr>
            <p:cNvPr id="6040" name="Google Shape;6040;p6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63"/>
          <p:cNvGrpSpPr/>
          <p:nvPr/>
        </p:nvGrpSpPr>
        <p:grpSpPr>
          <a:xfrm>
            <a:off x="4842304" y="2284140"/>
            <a:ext cx="350079" cy="350079"/>
            <a:chOff x="583100" y="3982600"/>
            <a:chExt cx="296175" cy="296175"/>
          </a:xfrm>
        </p:grpSpPr>
        <p:sp>
          <p:nvSpPr>
            <p:cNvPr id="6046" name="Google Shape;6046;p6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63"/>
          <p:cNvGrpSpPr/>
          <p:nvPr/>
        </p:nvGrpSpPr>
        <p:grpSpPr>
          <a:xfrm>
            <a:off x="7074918" y="1397764"/>
            <a:ext cx="307231" cy="348690"/>
            <a:chOff x="2423775" y="3226875"/>
            <a:chExt cx="259925" cy="295000"/>
          </a:xfrm>
        </p:grpSpPr>
        <p:sp>
          <p:nvSpPr>
            <p:cNvPr id="6054" name="Google Shape;6054;p6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63"/>
          <p:cNvGrpSpPr/>
          <p:nvPr/>
        </p:nvGrpSpPr>
        <p:grpSpPr>
          <a:xfrm>
            <a:off x="7052106" y="1839049"/>
            <a:ext cx="352857" cy="347301"/>
            <a:chOff x="2404875" y="3592725"/>
            <a:chExt cx="298525" cy="293825"/>
          </a:xfrm>
        </p:grpSpPr>
        <p:sp>
          <p:nvSpPr>
            <p:cNvPr id="6058" name="Google Shape;6058;p6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63"/>
          <p:cNvGrpSpPr/>
          <p:nvPr/>
        </p:nvGrpSpPr>
        <p:grpSpPr>
          <a:xfrm>
            <a:off x="7053036" y="2284614"/>
            <a:ext cx="350995" cy="349133"/>
            <a:chOff x="2404875" y="3955825"/>
            <a:chExt cx="296950" cy="295375"/>
          </a:xfrm>
        </p:grpSpPr>
        <p:sp>
          <p:nvSpPr>
            <p:cNvPr id="6062" name="Google Shape;6062;p6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3"/>
          <p:cNvGrpSpPr/>
          <p:nvPr/>
        </p:nvGrpSpPr>
        <p:grpSpPr>
          <a:xfrm>
            <a:off x="5747016" y="2748808"/>
            <a:ext cx="349163" cy="350079"/>
            <a:chOff x="4263650" y="3235150"/>
            <a:chExt cx="295400" cy="296175"/>
          </a:xfrm>
        </p:grpSpPr>
        <p:sp>
          <p:nvSpPr>
            <p:cNvPr id="6067" name="Google Shape;6067;p6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3"/>
          <p:cNvGrpSpPr/>
          <p:nvPr/>
        </p:nvGrpSpPr>
        <p:grpSpPr>
          <a:xfrm>
            <a:off x="5744696" y="3207969"/>
            <a:ext cx="353802" cy="327739"/>
            <a:chOff x="4266025" y="3609275"/>
            <a:chExt cx="299325" cy="277275"/>
          </a:xfrm>
        </p:grpSpPr>
        <p:sp>
          <p:nvSpPr>
            <p:cNvPr id="6073" name="Google Shape;6073;p6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3"/>
          <p:cNvGrpSpPr/>
          <p:nvPr/>
        </p:nvGrpSpPr>
        <p:grpSpPr>
          <a:xfrm>
            <a:off x="5745154" y="3673356"/>
            <a:ext cx="352886" cy="349133"/>
            <a:chOff x="4263650" y="3963700"/>
            <a:chExt cx="298550" cy="295375"/>
          </a:xfrm>
        </p:grpSpPr>
        <p:sp>
          <p:nvSpPr>
            <p:cNvPr id="6076" name="Google Shape;6076;p6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63"/>
          <p:cNvGrpSpPr/>
          <p:nvPr/>
        </p:nvGrpSpPr>
        <p:grpSpPr>
          <a:xfrm>
            <a:off x="8023491" y="2748809"/>
            <a:ext cx="226264" cy="350079"/>
            <a:chOff x="6164975" y="3211525"/>
            <a:chExt cx="191425" cy="296175"/>
          </a:xfrm>
        </p:grpSpPr>
        <p:sp>
          <p:nvSpPr>
            <p:cNvPr id="6084" name="Google Shape;6084;p6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63"/>
          <p:cNvGrpSpPr/>
          <p:nvPr/>
        </p:nvGrpSpPr>
        <p:grpSpPr>
          <a:xfrm>
            <a:off x="5285528" y="1397084"/>
            <a:ext cx="352886" cy="350049"/>
            <a:chOff x="946175" y="3253275"/>
            <a:chExt cx="298550" cy="296150"/>
          </a:xfrm>
        </p:grpSpPr>
        <p:sp>
          <p:nvSpPr>
            <p:cNvPr id="6092" name="Google Shape;6092;p6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63"/>
          <p:cNvGrpSpPr/>
          <p:nvPr/>
        </p:nvGrpSpPr>
        <p:grpSpPr>
          <a:xfrm>
            <a:off x="5286459" y="1839048"/>
            <a:ext cx="351024" cy="347301"/>
            <a:chOff x="946175" y="3619500"/>
            <a:chExt cx="296975" cy="293825"/>
          </a:xfrm>
        </p:grpSpPr>
        <p:sp>
          <p:nvSpPr>
            <p:cNvPr id="6098" name="Google Shape;6098;p6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63"/>
          <p:cNvGrpSpPr/>
          <p:nvPr/>
        </p:nvGrpSpPr>
        <p:grpSpPr>
          <a:xfrm>
            <a:off x="5286001" y="2283682"/>
            <a:ext cx="351940" cy="350995"/>
            <a:chOff x="944600" y="3981825"/>
            <a:chExt cx="297750" cy="296950"/>
          </a:xfrm>
        </p:grpSpPr>
        <p:sp>
          <p:nvSpPr>
            <p:cNvPr id="6105" name="Google Shape;6105;p6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63"/>
          <p:cNvGrpSpPr/>
          <p:nvPr/>
        </p:nvGrpSpPr>
        <p:grpSpPr>
          <a:xfrm>
            <a:off x="7502937" y="1397542"/>
            <a:ext cx="350079" cy="349133"/>
            <a:chOff x="2768750" y="3227275"/>
            <a:chExt cx="296175" cy="295375"/>
          </a:xfrm>
        </p:grpSpPr>
        <p:sp>
          <p:nvSpPr>
            <p:cNvPr id="6110" name="Google Shape;6110;p6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3"/>
          <p:cNvGrpSpPr/>
          <p:nvPr/>
        </p:nvGrpSpPr>
        <p:grpSpPr>
          <a:xfrm>
            <a:off x="7523888" y="1838414"/>
            <a:ext cx="308177" cy="348572"/>
            <a:chOff x="2786075" y="3591800"/>
            <a:chExt cx="260725" cy="294900"/>
          </a:xfrm>
        </p:grpSpPr>
        <p:sp>
          <p:nvSpPr>
            <p:cNvPr id="6119" name="Google Shape;6119;p6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63"/>
          <p:cNvGrpSpPr/>
          <p:nvPr/>
        </p:nvGrpSpPr>
        <p:grpSpPr>
          <a:xfrm>
            <a:off x="7564387" y="2284141"/>
            <a:ext cx="227180" cy="350079"/>
            <a:chOff x="2819150" y="3955025"/>
            <a:chExt cx="192200" cy="296175"/>
          </a:xfrm>
        </p:grpSpPr>
        <p:sp>
          <p:nvSpPr>
            <p:cNvPr id="6125" name="Google Shape;6125;p6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3"/>
          <p:cNvGrpSpPr/>
          <p:nvPr/>
        </p:nvGrpSpPr>
        <p:grpSpPr>
          <a:xfrm>
            <a:off x="6188160" y="2749739"/>
            <a:ext cx="349133" cy="348217"/>
            <a:chOff x="4629125" y="3235150"/>
            <a:chExt cx="295375" cy="294600"/>
          </a:xfrm>
        </p:grpSpPr>
        <p:sp>
          <p:nvSpPr>
            <p:cNvPr id="6130" name="Google Shape;6130;p6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63"/>
          <p:cNvGrpSpPr/>
          <p:nvPr/>
        </p:nvGrpSpPr>
        <p:grpSpPr>
          <a:xfrm>
            <a:off x="6188145" y="3197272"/>
            <a:ext cx="349163" cy="349133"/>
            <a:chOff x="4628325" y="3599825"/>
            <a:chExt cx="295400" cy="295375"/>
          </a:xfrm>
        </p:grpSpPr>
        <p:sp>
          <p:nvSpPr>
            <p:cNvPr id="6136" name="Google Shape;6136;p6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63"/>
          <p:cNvGrpSpPr/>
          <p:nvPr/>
        </p:nvGrpSpPr>
        <p:grpSpPr>
          <a:xfrm>
            <a:off x="6209096" y="3672883"/>
            <a:ext cx="307261" cy="350079"/>
            <a:chOff x="4645650" y="3962900"/>
            <a:chExt cx="259950" cy="296175"/>
          </a:xfrm>
        </p:grpSpPr>
        <p:sp>
          <p:nvSpPr>
            <p:cNvPr id="6149" name="Google Shape;6149;p6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63"/>
          <p:cNvGrpSpPr/>
          <p:nvPr/>
        </p:nvGrpSpPr>
        <p:grpSpPr>
          <a:xfrm>
            <a:off x="7962056" y="3197745"/>
            <a:ext cx="349133" cy="348188"/>
            <a:chOff x="6143725" y="3582500"/>
            <a:chExt cx="295375" cy="294575"/>
          </a:xfrm>
        </p:grpSpPr>
        <p:sp>
          <p:nvSpPr>
            <p:cNvPr id="6156" name="Google Shape;6156;p6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3"/>
          <p:cNvGrpSpPr/>
          <p:nvPr/>
        </p:nvGrpSpPr>
        <p:grpSpPr>
          <a:xfrm>
            <a:off x="5730883" y="1397084"/>
            <a:ext cx="350995" cy="350049"/>
            <a:chOff x="1310075" y="3253275"/>
            <a:chExt cx="296950" cy="296150"/>
          </a:xfrm>
        </p:grpSpPr>
        <p:sp>
          <p:nvSpPr>
            <p:cNvPr id="6164" name="Google Shape;6164;p6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7" name="Google Shape;6167;p63"/>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8" name="Google Shape;6168;p63"/>
          <p:cNvGrpSpPr/>
          <p:nvPr/>
        </p:nvGrpSpPr>
        <p:grpSpPr>
          <a:xfrm>
            <a:off x="5730410" y="2283343"/>
            <a:ext cx="351941" cy="351675"/>
            <a:chOff x="1310075" y="3980250"/>
            <a:chExt cx="297750" cy="297525"/>
          </a:xfrm>
        </p:grpSpPr>
        <p:sp>
          <p:nvSpPr>
            <p:cNvPr id="6169" name="Google Shape;6169;p6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63"/>
          <p:cNvGrpSpPr/>
          <p:nvPr/>
        </p:nvGrpSpPr>
        <p:grpSpPr>
          <a:xfrm>
            <a:off x="7995198" y="1397542"/>
            <a:ext cx="266305" cy="349133"/>
            <a:chOff x="3167275" y="3227275"/>
            <a:chExt cx="225300" cy="295375"/>
          </a:xfrm>
        </p:grpSpPr>
        <p:sp>
          <p:nvSpPr>
            <p:cNvPr id="6174" name="Google Shape;6174;p6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9" name="Google Shape;6179;p63"/>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0" name="Google Shape;6180;p63"/>
          <p:cNvGrpSpPr/>
          <p:nvPr/>
        </p:nvGrpSpPr>
        <p:grpSpPr>
          <a:xfrm>
            <a:off x="7952380" y="2284599"/>
            <a:ext cx="351940" cy="349163"/>
            <a:chOff x="3133425" y="3955025"/>
            <a:chExt cx="297750" cy="295400"/>
          </a:xfrm>
        </p:grpSpPr>
        <p:sp>
          <p:nvSpPr>
            <p:cNvPr id="6181" name="Google Shape;6181;p6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63"/>
          <p:cNvGrpSpPr/>
          <p:nvPr/>
        </p:nvGrpSpPr>
        <p:grpSpPr>
          <a:xfrm>
            <a:off x="6632554" y="2748187"/>
            <a:ext cx="350079" cy="351320"/>
            <a:chOff x="4991425" y="3234750"/>
            <a:chExt cx="296175" cy="297225"/>
          </a:xfrm>
        </p:grpSpPr>
        <p:sp>
          <p:nvSpPr>
            <p:cNvPr id="6185" name="Google Shape;6185;p6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3"/>
          <p:cNvGrpSpPr/>
          <p:nvPr/>
        </p:nvGrpSpPr>
        <p:grpSpPr>
          <a:xfrm>
            <a:off x="6632554" y="3217750"/>
            <a:ext cx="350079" cy="308177"/>
            <a:chOff x="4991425" y="3617150"/>
            <a:chExt cx="296175" cy="260725"/>
          </a:xfrm>
        </p:grpSpPr>
        <p:sp>
          <p:nvSpPr>
            <p:cNvPr id="6192" name="Google Shape;6192;p6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63"/>
          <p:cNvGrpSpPr/>
          <p:nvPr/>
        </p:nvGrpSpPr>
        <p:grpSpPr>
          <a:xfrm>
            <a:off x="6709827" y="3673341"/>
            <a:ext cx="195532" cy="349163"/>
            <a:chOff x="5056800" y="3962900"/>
            <a:chExt cx="165425" cy="295400"/>
          </a:xfrm>
        </p:grpSpPr>
        <p:sp>
          <p:nvSpPr>
            <p:cNvPr id="6200" name="Google Shape;6200;p6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63"/>
          <p:cNvGrpSpPr/>
          <p:nvPr/>
        </p:nvGrpSpPr>
        <p:grpSpPr>
          <a:xfrm>
            <a:off x="7961125" y="3673357"/>
            <a:ext cx="350995" cy="349133"/>
            <a:chOff x="6168925" y="3936925"/>
            <a:chExt cx="296950" cy="295375"/>
          </a:xfrm>
        </p:grpSpPr>
        <p:sp>
          <p:nvSpPr>
            <p:cNvPr id="6204" name="Google Shape;6204;p6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3"/>
          <p:cNvGrpSpPr/>
          <p:nvPr/>
        </p:nvGrpSpPr>
        <p:grpSpPr>
          <a:xfrm>
            <a:off x="6174844" y="1390429"/>
            <a:ext cx="348188" cy="349133"/>
            <a:chOff x="1674750" y="3254050"/>
            <a:chExt cx="294575" cy="295375"/>
          </a:xfrm>
        </p:grpSpPr>
        <p:sp>
          <p:nvSpPr>
            <p:cNvPr id="6211" name="Google Shape;6211;p6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63"/>
          <p:cNvGrpSpPr/>
          <p:nvPr/>
        </p:nvGrpSpPr>
        <p:grpSpPr>
          <a:xfrm>
            <a:off x="6189239" y="1838132"/>
            <a:ext cx="319347" cy="349133"/>
            <a:chOff x="1687350" y="3618725"/>
            <a:chExt cx="270175" cy="295375"/>
          </a:xfrm>
        </p:grpSpPr>
        <p:sp>
          <p:nvSpPr>
            <p:cNvPr id="6215" name="Google Shape;6215;p6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63"/>
          <p:cNvGrpSpPr/>
          <p:nvPr/>
        </p:nvGrpSpPr>
        <p:grpSpPr>
          <a:xfrm>
            <a:off x="6172942" y="2284613"/>
            <a:ext cx="351940" cy="349133"/>
            <a:chOff x="1672375" y="3982600"/>
            <a:chExt cx="297750" cy="295375"/>
          </a:xfrm>
        </p:grpSpPr>
        <p:sp>
          <p:nvSpPr>
            <p:cNvPr id="6219" name="Google Shape;6219;p6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63"/>
          <p:cNvGrpSpPr/>
          <p:nvPr/>
        </p:nvGrpSpPr>
        <p:grpSpPr>
          <a:xfrm>
            <a:off x="4864934" y="2748808"/>
            <a:ext cx="350079" cy="350079"/>
            <a:chOff x="3497300" y="3227275"/>
            <a:chExt cx="296175" cy="296175"/>
          </a:xfrm>
        </p:grpSpPr>
        <p:sp>
          <p:nvSpPr>
            <p:cNvPr id="6223" name="Google Shape;6223;p6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63"/>
          <p:cNvGrpSpPr/>
          <p:nvPr/>
        </p:nvGrpSpPr>
        <p:grpSpPr>
          <a:xfrm>
            <a:off x="4865407" y="3198203"/>
            <a:ext cx="349133" cy="347272"/>
            <a:chOff x="3497300" y="3591950"/>
            <a:chExt cx="295375" cy="293800"/>
          </a:xfrm>
        </p:grpSpPr>
        <p:sp>
          <p:nvSpPr>
            <p:cNvPr id="6232" name="Google Shape;6232;p6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63"/>
          <p:cNvGrpSpPr/>
          <p:nvPr/>
        </p:nvGrpSpPr>
        <p:grpSpPr>
          <a:xfrm>
            <a:off x="4865407" y="3673341"/>
            <a:ext cx="349133" cy="349163"/>
            <a:chOff x="3497300" y="3955025"/>
            <a:chExt cx="295375" cy="295400"/>
          </a:xfrm>
        </p:grpSpPr>
        <p:sp>
          <p:nvSpPr>
            <p:cNvPr id="6241" name="Google Shape;6241;p6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3"/>
          <p:cNvGrpSpPr/>
          <p:nvPr/>
        </p:nvGrpSpPr>
        <p:grpSpPr>
          <a:xfrm>
            <a:off x="7089979" y="2749532"/>
            <a:ext cx="327739" cy="348631"/>
            <a:chOff x="5364750" y="3235150"/>
            <a:chExt cx="277275" cy="294950"/>
          </a:xfrm>
        </p:grpSpPr>
        <p:sp>
          <p:nvSpPr>
            <p:cNvPr id="6245" name="Google Shape;6245;p6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3"/>
          <p:cNvGrpSpPr/>
          <p:nvPr/>
        </p:nvGrpSpPr>
        <p:grpSpPr>
          <a:xfrm>
            <a:off x="7078337" y="3195868"/>
            <a:ext cx="351024" cy="351941"/>
            <a:chOff x="5355300" y="3598250"/>
            <a:chExt cx="296975" cy="297750"/>
          </a:xfrm>
        </p:grpSpPr>
        <p:sp>
          <p:nvSpPr>
            <p:cNvPr id="6254" name="Google Shape;6254;p6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3"/>
          <p:cNvGrpSpPr/>
          <p:nvPr/>
        </p:nvGrpSpPr>
        <p:grpSpPr>
          <a:xfrm>
            <a:off x="7082533" y="3734790"/>
            <a:ext cx="342632" cy="226264"/>
            <a:chOff x="5358450" y="4015675"/>
            <a:chExt cx="289875" cy="191425"/>
          </a:xfrm>
        </p:grpSpPr>
        <p:sp>
          <p:nvSpPr>
            <p:cNvPr id="6263" name="Google Shape;6263;p6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63"/>
          <p:cNvGrpSpPr/>
          <p:nvPr/>
        </p:nvGrpSpPr>
        <p:grpSpPr>
          <a:xfrm>
            <a:off x="6209015" y="4117322"/>
            <a:ext cx="351024" cy="325464"/>
            <a:chOff x="6543825" y="3202075"/>
            <a:chExt cx="296975" cy="275350"/>
          </a:xfrm>
        </p:grpSpPr>
        <p:sp>
          <p:nvSpPr>
            <p:cNvPr id="6268" name="Google Shape;6268;p6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63"/>
          <p:cNvGrpSpPr/>
          <p:nvPr/>
        </p:nvGrpSpPr>
        <p:grpSpPr>
          <a:xfrm>
            <a:off x="6615996" y="1397069"/>
            <a:ext cx="350079" cy="350079"/>
            <a:chOff x="2037825" y="3254050"/>
            <a:chExt cx="296175" cy="296175"/>
          </a:xfrm>
        </p:grpSpPr>
        <p:sp>
          <p:nvSpPr>
            <p:cNvPr id="6276" name="Google Shape;6276;p6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63"/>
          <p:cNvGrpSpPr/>
          <p:nvPr/>
        </p:nvGrpSpPr>
        <p:grpSpPr>
          <a:xfrm>
            <a:off x="6614135" y="1838236"/>
            <a:ext cx="353802" cy="348926"/>
            <a:chOff x="2034675" y="3617925"/>
            <a:chExt cx="299325" cy="295200"/>
          </a:xfrm>
        </p:grpSpPr>
        <p:sp>
          <p:nvSpPr>
            <p:cNvPr id="6283" name="Google Shape;6283;p6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63"/>
          <p:cNvGrpSpPr/>
          <p:nvPr/>
        </p:nvGrpSpPr>
        <p:grpSpPr>
          <a:xfrm>
            <a:off x="6615996" y="2284613"/>
            <a:ext cx="350079" cy="349133"/>
            <a:chOff x="2037825" y="3981825"/>
            <a:chExt cx="296175" cy="295375"/>
          </a:xfrm>
        </p:grpSpPr>
        <p:sp>
          <p:nvSpPr>
            <p:cNvPr id="6289" name="Google Shape;6289;p6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63"/>
          <p:cNvGrpSpPr/>
          <p:nvPr/>
        </p:nvGrpSpPr>
        <p:grpSpPr>
          <a:xfrm>
            <a:off x="5301014" y="2780929"/>
            <a:ext cx="350079" cy="285837"/>
            <a:chOff x="3860400" y="3254050"/>
            <a:chExt cx="296175" cy="241825"/>
          </a:xfrm>
        </p:grpSpPr>
        <p:sp>
          <p:nvSpPr>
            <p:cNvPr id="6293" name="Google Shape;6293;p6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63"/>
          <p:cNvGrpSpPr/>
          <p:nvPr/>
        </p:nvGrpSpPr>
        <p:grpSpPr>
          <a:xfrm>
            <a:off x="5300541" y="3196800"/>
            <a:ext cx="351024" cy="350079"/>
            <a:chOff x="3859600" y="3591950"/>
            <a:chExt cx="296975" cy="296175"/>
          </a:xfrm>
        </p:grpSpPr>
        <p:sp>
          <p:nvSpPr>
            <p:cNvPr id="6301" name="Google Shape;6301;p6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63"/>
          <p:cNvGrpSpPr/>
          <p:nvPr/>
        </p:nvGrpSpPr>
        <p:grpSpPr>
          <a:xfrm>
            <a:off x="5301014" y="3672883"/>
            <a:ext cx="350079" cy="350079"/>
            <a:chOff x="3860400" y="3955025"/>
            <a:chExt cx="296175" cy="296175"/>
          </a:xfrm>
        </p:grpSpPr>
        <p:sp>
          <p:nvSpPr>
            <p:cNvPr id="6305" name="Google Shape;6305;p6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63"/>
          <p:cNvGrpSpPr/>
          <p:nvPr/>
        </p:nvGrpSpPr>
        <p:grpSpPr>
          <a:xfrm>
            <a:off x="7516230" y="2749281"/>
            <a:ext cx="355664" cy="349133"/>
            <a:chOff x="5716825" y="3235950"/>
            <a:chExt cx="300900" cy="295375"/>
          </a:xfrm>
        </p:grpSpPr>
        <p:sp>
          <p:nvSpPr>
            <p:cNvPr id="6311" name="Google Shape;6311;p6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3"/>
          <p:cNvGrpSpPr/>
          <p:nvPr/>
        </p:nvGrpSpPr>
        <p:grpSpPr>
          <a:xfrm>
            <a:off x="7529261" y="3207969"/>
            <a:ext cx="329601" cy="327739"/>
            <a:chOff x="5727850" y="3609275"/>
            <a:chExt cx="278850" cy="277275"/>
          </a:xfrm>
        </p:grpSpPr>
        <p:sp>
          <p:nvSpPr>
            <p:cNvPr id="6316" name="Google Shape;6316;p6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63"/>
          <p:cNvGrpSpPr/>
          <p:nvPr/>
        </p:nvGrpSpPr>
        <p:grpSpPr>
          <a:xfrm>
            <a:off x="7540446" y="3673356"/>
            <a:ext cx="307231" cy="349133"/>
            <a:chOff x="5736525" y="3963700"/>
            <a:chExt cx="259925" cy="295375"/>
          </a:xfrm>
        </p:grpSpPr>
        <p:sp>
          <p:nvSpPr>
            <p:cNvPr id="6322" name="Google Shape;6322;p6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63"/>
          <p:cNvGrpSpPr/>
          <p:nvPr/>
        </p:nvGrpSpPr>
        <p:grpSpPr>
          <a:xfrm>
            <a:off x="6632026" y="4122683"/>
            <a:ext cx="351024" cy="350079"/>
            <a:chOff x="6553275" y="3604550"/>
            <a:chExt cx="296975" cy="296175"/>
          </a:xfrm>
        </p:grpSpPr>
        <p:sp>
          <p:nvSpPr>
            <p:cNvPr id="6330" name="Google Shape;6330;p6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6" name="Google Shape;633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37" name="Google Shape;633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1"/>
        <p:cNvGrpSpPr/>
        <p:nvPr/>
      </p:nvGrpSpPr>
      <p:grpSpPr>
        <a:xfrm>
          <a:off x="0" y="0"/>
          <a:ext cx="0" cy="0"/>
          <a:chOff x="0" y="0"/>
          <a:chExt cx="0" cy="0"/>
        </a:xfrm>
      </p:grpSpPr>
      <p:grpSp>
        <p:nvGrpSpPr>
          <p:cNvPr id="6342" name="Google Shape;6342;p64"/>
          <p:cNvGrpSpPr/>
          <p:nvPr/>
        </p:nvGrpSpPr>
        <p:grpSpPr>
          <a:xfrm>
            <a:off x="859032" y="1380546"/>
            <a:ext cx="294401" cy="353645"/>
            <a:chOff x="-35814600" y="3202075"/>
            <a:chExt cx="242625" cy="291450"/>
          </a:xfrm>
        </p:grpSpPr>
        <p:sp>
          <p:nvSpPr>
            <p:cNvPr id="6343" name="Google Shape;6343;p6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64"/>
          <p:cNvGrpSpPr/>
          <p:nvPr/>
        </p:nvGrpSpPr>
        <p:grpSpPr>
          <a:xfrm>
            <a:off x="829410" y="1821466"/>
            <a:ext cx="353645" cy="353888"/>
            <a:chOff x="-35839800" y="3561025"/>
            <a:chExt cx="291450" cy="291650"/>
          </a:xfrm>
        </p:grpSpPr>
        <p:sp>
          <p:nvSpPr>
            <p:cNvPr id="6351" name="Google Shape;6351;p6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8" name="Google Shape;6358;p64"/>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64"/>
          <p:cNvGrpSpPr/>
          <p:nvPr/>
        </p:nvGrpSpPr>
        <p:grpSpPr>
          <a:xfrm>
            <a:off x="3066955" y="1380546"/>
            <a:ext cx="353645" cy="353645"/>
            <a:chOff x="-34003850" y="3227275"/>
            <a:chExt cx="291450" cy="291450"/>
          </a:xfrm>
        </p:grpSpPr>
        <p:sp>
          <p:nvSpPr>
            <p:cNvPr id="6360" name="Google Shape;6360;p6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4"/>
          <p:cNvGrpSpPr/>
          <p:nvPr/>
        </p:nvGrpSpPr>
        <p:grpSpPr>
          <a:xfrm>
            <a:off x="3066485" y="1821238"/>
            <a:ext cx="354586" cy="354343"/>
            <a:chOff x="-34004625" y="3585850"/>
            <a:chExt cx="292225" cy="292025"/>
          </a:xfrm>
        </p:grpSpPr>
        <p:sp>
          <p:nvSpPr>
            <p:cNvPr id="6366" name="Google Shape;6366;p6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64"/>
          <p:cNvGrpSpPr/>
          <p:nvPr/>
        </p:nvGrpSpPr>
        <p:grpSpPr>
          <a:xfrm>
            <a:off x="3066000" y="2256439"/>
            <a:ext cx="355557" cy="354616"/>
            <a:chOff x="-34005425" y="3945575"/>
            <a:chExt cx="293025" cy="292250"/>
          </a:xfrm>
        </p:grpSpPr>
        <p:sp>
          <p:nvSpPr>
            <p:cNvPr id="6372" name="Google Shape;6372;p6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64"/>
          <p:cNvGrpSpPr/>
          <p:nvPr/>
        </p:nvGrpSpPr>
        <p:grpSpPr>
          <a:xfrm>
            <a:off x="1713099" y="2729615"/>
            <a:ext cx="358408" cy="355557"/>
            <a:chOff x="-32174975" y="3192625"/>
            <a:chExt cx="295375" cy="293025"/>
          </a:xfrm>
        </p:grpSpPr>
        <p:sp>
          <p:nvSpPr>
            <p:cNvPr id="6376" name="Google Shape;6376;p6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0" name="Google Shape;6380;p64"/>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4"/>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4"/>
          <p:cNvGrpSpPr/>
          <p:nvPr/>
        </p:nvGrpSpPr>
        <p:grpSpPr>
          <a:xfrm>
            <a:off x="3952249" y="2730570"/>
            <a:ext cx="354586" cy="353645"/>
            <a:chOff x="-30345325" y="3184750"/>
            <a:chExt cx="292225" cy="291450"/>
          </a:xfrm>
        </p:grpSpPr>
        <p:sp>
          <p:nvSpPr>
            <p:cNvPr id="6383" name="Google Shape;6383;p6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64"/>
          <p:cNvGrpSpPr/>
          <p:nvPr/>
        </p:nvGrpSpPr>
        <p:grpSpPr>
          <a:xfrm>
            <a:off x="1277001" y="1380546"/>
            <a:ext cx="353645" cy="353645"/>
            <a:chOff x="-35481425" y="3202075"/>
            <a:chExt cx="291450" cy="291450"/>
          </a:xfrm>
        </p:grpSpPr>
        <p:sp>
          <p:nvSpPr>
            <p:cNvPr id="6389" name="Google Shape;6389;p6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64"/>
          <p:cNvGrpSpPr/>
          <p:nvPr/>
        </p:nvGrpSpPr>
        <p:grpSpPr>
          <a:xfrm>
            <a:off x="1276531" y="1822072"/>
            <a:ext cx="354586" cy="352675"/>
            <a:chOff x="-35482200" y="3561225"/>
            <a:chExt cx="292225" cy="290650"/>
          </a:xfrm>
        </p:grpSpPr>
        <p:sp>
          <p:nvSpPr>
            <p:cNvPr id="6397" name="Google Shape;6397;p6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64"/>
          <p:cNvGrpSpPr/>
          <p:nvPr/>
        </p:nvGrpSpPr>
        <p:grpSpPr>
          <a:xfrm>
            <a:off x="1277001" y="2256940"/>
            <a:ext cx="353645" cy="353615"/>
            <a:chOff x="-35481425" y="3919600"/>
            <a:chExt cx="291450" cy="291425"/>
          </a:xfrm>
        </p:grpSpPr>
        <p:sp>
          <p:nvSpPr>
            <p:cNvPr id="6401" name="Google Shape;6401;p6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4"/>
          <p:cNvGrpSpPr/>
          <p:nvPr/>
        </p:nvGrpSpPr>
        <p:grpSpPr>
          <a:xfrm>
            <a:off x="3512636" y="1381031"/>
            <a:ext cx="357468" cy="352675"/>
            <a:chOff x="-33645475" y="3228075"/>
            <a:chExt cx="294600" cy="290650"/>
          </a:xfrm>
        </p:grpSpPr>
        <p:sp>
          <p:nvSpPr>
            <p:cNvPr id="6410" name="Google Shape;6410;p6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64"/>
          <p:cNvGrpSpPr/>
          <p:nvPr/>
        </p:nvGrpSpPr>
        <p:grpSpPr>
          <a:xfrm>
            <a:off x="3513606" y="1821116"/>
            <a:ext cx="355526" cy="354586"/>
            <a:chOff x="-33646250" y="3586425"/>
            <a:chExt cx="293000" cy="292225"/>
          </a:xfrm>
        </p:grpSpPr>
        <p:sp>
          <p:nvSpPr>
            <p:cNvPr id="6418" name="Google Shape;6418;p6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64"/>
          <p:cNvGrpSpPr/>
          <p:nvPr/>
        </p:nvGrpSpPr>
        <p:grpSpPr>
          <a:xfrm>
            <a:off x="3514076" y="2255969"/>
            <a:ext cx="354586" cy="355557"/>
            <a:chOff x="-33645475" y="3944800"/>
            <a:chExt cx="292225" cy="293025"/>
          </a:xfrm>
        </p:grpSpPr>
        <p:sp>
          <p:nvSpPr>
            <p:cNvPr id="6421" name="Google Shape;6421;p6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4"/>
          <p:cNvGrpSpPr/>
          <p:nvPr/>
        </p:nvGrpSpPr>
        <p:grpSpPr>
          <a:xfrm>
            <a:off x="2167295" y="2729706"/>
            <a:ext cx="352675" cy="355375"/>
            <a:chOff x="-31809525" y="3192625"/>
            <a:chExt cx="290650" cy="292875"/>
          </a:xfrm>
        </p:grpSpPr>
        <p:sp>
          <p:nvSpPr>
            <p:cNvPr id="6432" name="Google Shape;6432;p6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4"/>
          <p:cNvGrpSpPr/>
          <p:nvPr/>
        </p:nvGrpSpPr>
        <p:grpSpPr>
          <a:xfrm>
            <a:off x="2166810" y="3200258"/>
            <a:ext cx="353645" cy="355557"/>
            <a:chOff x="-31811100" y="3550975"/>
            <a:chExt cx="291450" cy="293025"/>
          </a:xfrm>
        </p:grpSpPr>
        <p:sp>
          <p:nvSpPr>
            <p:cNvPr id="6437" name="Google Shape;6437;p6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4"/>
          <p:cNvGrpSpPr/>
          <p:nvPr/>
        </p:nvGrpSpPr>
        <p:grpSpPr>
          <a:xfrm>
            <a:off x="2160606" y="3664562"/>
            <a:ext cx="366052" cy="356831"/>
            <a:chOff x="-31817400" y="3910025"/>
            <a:chExt cx="301675" cy="294075"/>
          </a:xfrm>
        </p:grpSpPr>
        <p:sp>
          <p:nvSpPr>
            <p:cNvPr id="6445" name="Google Shape;6445;p6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4"/>
          <p:cNvGrpSpPr/>
          <p:nvPr/>
        </p:nvGrpSpPr>
        <p:grpSpPr>
          <a:xfrm>
            <a:off x="3952234" y="3200743"/>
            <a:ext cx="354616" cy="354586"/>
            <a:chOff x="-30354000" y="3569100"/>
            <a:chExt cx="292250" cy="292225"/>
          </a:xfrm>
        </p:grpSpPr>
        <p:sp>
          <p:nvSpPr>
            <p:cNvPr id="6449" name="Google Shape;6449;p6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64"/>
          <p:cNvGrpSpPr/>
          <p:nvPr/>
        </p:nvGrpSpPr>
        <p:grpSpPr>
          <a:xfrm>
            <a:off x="1730812" y="1380546"/>
            <a:ext cx="342148" cy="353645"/>
            <a:chOff x="-35118325" y="3202075"/>
            <a:chExt cx="281975" cy="291450"/>
          </a:xfrm>
        </p:grpSpPr>
        <p:sp>
          <p:nvSpPr>
            <p:cNvPr id="6456" name="Google Shape;6456;p6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4"/>
          <p:cNvGrpSpPr/>
          <p:nvPr/>
        </p:nvGrpSpPr>
        <p:grpSpPr>
          <a:xfrm>
            <a:off x="1724593" y="1821799"/>
            <a:ext cx="354586" cy="353221"/>
            <a:chOff x="-35123050" y="3561225"/>
            <a:chExt cx="292225" cy="291100"/>
          </a:xfrm>
        </p:grpSpPr>
        <p:sp>
          <p:nvSpPr>
            <p:cNvPr id="6461" name="Google Shape;6461;p6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4"/>
          <p:cNvGrpSpPr/>
          <p:nvPr/>
        </p:nvGrpSpPr>
        <p:grpSpPr>
          <a:xfrm>
            <a:off x="1766652" y="2256940"/>
            <a:ext cx="270467" cy="353615"/>
            <a:chOff x="-35089175" y="3919600"/>
            <a:chExt cx="222900" cy="291425"/>
          </a:xfrm>
        </p:grpSpPr>
        <p:sp>
          <p:nvSpPr>
            <p:cNvPr id="6464" name="Google Shape;6464;p6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4"/>
          <p:cNvGrpSpPr/>
          <p:nvPr/>
        </p:nvGrpSpPr>
        <p:grpSpPr>
          <a:xfrm>
            <a:off x="3963648" y="1380303"/>
            <a:ext cx="336445" cy="354131"/>
            <a:chOff x="-33277650" y="3226875"/>
            <a:chExt cx="277275" cy="291850"/>
          </a:xfrm>
        </p:grpSpPr>
        <p:sp>
          <p:nvSpPr>
            <p:cNvPr id="6467" name="Google Shape;6467;p6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4"/>
          <p:cNvGrpSpPr/>
          <p:nvPr/>
        </p:nvGrpSpPr>
        <p:grpSpPr>
          <a:xfrm>
            <a:off x="3955048" y="1821587"/>
            <a:ext cx="353645" cy="353645"/>
            <a:chOff x="-33286325" y="3586425"/>
            <a:chExt cx="291450" cy="291450"/>
          </a:xfrm>
        </p:grpSpPr>
        <p:sp>
          <p:nvSpPr>
            <p:cNvPr id="6475" name="Google Shape;6475;p6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4"/>
          <p:cNvGrpSpPr/>
          <p:nvPr/>
        </p:nvGrpSpPr>
        <p:grpSpPr>
          <a:xfrm>
            <a:off x="3955048" y="2255969"/>
            <a:ext cx="353645" cy="355557"/>
            <a:chOff x="-33286325" y="3944800"/>
            <a:chExt cx="291450" cy="293025"/>
          </a:xfrm>
        </p:grpSpPr>
        <p:sp>
          <p:nvSpPr>
            <p:cNvPr id="6481" name="Google Shape;6481;p6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4"/>
          <p:cNvGrpSpPr/>
          <p:nvPr/>
        </p:nvGrpSpPr>
        <p:grpSpPr>
          <a:xfrm>
            <a:off x="2613445" y="2729129"/>
            <a:ext cx="353645" cy="356527"/>
            <a:chOff x="-31452725" y="3191825"/>
            <a:chExt cx="291450" cy="293825"/>
          </a:xfrm>
        </p:grpSpPr>
        <p:sp>
          <p:nvSpPr>
            <p:cNvPr id="6486" name="Google Shape;6486;p6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4"/>
          <p:cNvGrpSpPr/>
          <p:nvPr/>
        </p:nvGrpSpPr>
        <p:grpSpPr>
          <a:xfrm>
            <a:off x="2612975" y="3200744"/>
            <a:ext cx="354586" cy="354586"/>
            <a:chOff x="-31452725" y="3551775"/>
            <a:chExt cx="292225" cy="292225"/>
          </a:xfrm>
        </p:grpSpPr>
        <p:sp>
          <p:nvSpPr>
            <p:cNvPr id="6491" name="Google Shape;6491;p6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4"/>
          <p:cNvGrpSpPr/>
          <p:nvPr/>
        </p:nvGrpSpPr>
        <p:grpSpPr>
          <a:xfrm>
            <a:off x="2611534" y="3664729"/>
            <a:ext cx="357468" cy="356497"/>
            <a:chOff x="-31455100" y="3909350"/>
            <a:chExt cx="294600" cy="293800"/>
          </a:xfrm>
        </p:grpSpPr>
        <p:sp>
          <p:nvSpPr>
            <p:cNvPr id="6496" name="Google Shape;6496;p6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4"/>
          <p:cNvGrpSpPr/>
          <p:nvPr/>
        </p:nvGrpSpPr>
        <p:grpSpPr>
          <a:xfrm>
            <a:off x="3952719" y="3665684"/>
            <a:ext cx="353645" cy="354586"/>
            <a:chOff x="-30345325" y="3918800"/>
            <a:chExt cx="291450" cy="292225"/>
          </a:xfrm>
        </p:grpSpPr>
        <p:sp>
          <p:nvSpPr>
            <p:cNvPr id="6499" name="Google Shape;6499;p6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4"/>
          <p:cNvGrpSpPr/>
          <p:nvPr/>
        </p:nvGrpSpPr>
        <p:grpSpPr>
          <a:xfrm>
            <a:off x="2172184" y="1821587"/>
            <a:ext cx="353645" cy="353645"/>
            <a:chOff x="-34763900" y="3561225"/>
            <a:chExt cx="291450" cy="291450"/>
          </a:xfrm>
        </p:grpSpPr>
        <p:sp>
          <p:nvSpPr>
            <p:cNvPr id="6505" name="Google Shape;6505;p6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64"/>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64"/>
          <p:cNvGrpSpPr/>
          <p:nvPr/>
        </p:nvGrpSpPr>
        <p:grpSpPr>
          <a:xfrm>
            <a:off x="827081" y="2730099"/>
            <a:ext cx="354586" cy="354586"/>
            <a:chOff x="-32927950" y="3227275"/>
            <a:chExt cx="292225" cy="292225"/>
          </a:xfrm>
        </p:grpSpPr>
        <p:sp>
          <p:nvSpPr>
            <p:cNvPr id="6510" name="Google Shape;6510;p6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64"/>
          <p:cNvGrpSpPr/>
          <p:nvPr/>
        </p:nvGrpSpPr>
        <p:grpSpPr>
          <a:xfrm>
            <a:off x="826596" y="3201213"/>
            <a:ext cx="355557" cy="353645"/>
            <a:chOff x="-32927950" y="3586425"/>
            <a:chExt cx="293025" cy="291450"/>
          </a:xfrm>
        </p:grpSpPr>
        <p:sp>
          <p:nvSpPr>
            <p:cNvPr id="6516" name="Google Shape;6516;p6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4"/>
          <p:cNvGrpSpPr/>
          <p:nvPr/>
        </p:nvGrpSpPr>
        <p:grpSpPr>
          <a:xfrm>
            <a:off x="827081" y="3665198"/>
            <a:ext cx="354586" cy="355557"/>
            <a:chOff x="-32927950" y="3944800"/>
            <a:chExt cx="292225" cy="293025"/>
          </a:xfrm>
        </p:grpSpPr>
        <p:sp>
          <p:nvSpPr>
            <p:cNvPr id="6522" name="Google Shape;6522;p6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4"/>
          <p:cNvGrpSpPr/>
          <p:nvPr/>
        </p:nvGrpSpPr>
        <p:grpSpPr>
          <a:xfrm>
            <a:off x="3055873" y="2730449"/>
            <a:ext cx="354586" cy="353888"/>
            <a:chOff x="-31094350" y="3194000"/>
            <a:chExt cx="292225" cy="291650"/>
          </a:xfrm>
        </p:grpSpPr>
        <p:sp>
          <p:nvSpPr>
            <p:cNvPr id="6532" name="Google Shape;6532;p6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64"/>
          <p:cNvGrpSpPr/>
          <p:nvPr/>
        </p:nvGrpSpPr>
        <p:grpSpPr>
          <a:xfrm>
            <a:off x="3056343" y="3200941"/>
            <a:ext cx="353645" cy="354191"/>
            <a:chOff x="-31093575" y="3552550"/>
            <a:chExt cx="291450" cy="291900"/>
          </a:xfrm>
        </p:grpSpPr>
        <p:sp>
          <p:nvSpPr>
            <p:cNvPr id="6541" name="Google Shape;6541;p6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64"/>
          <p:cNvGrpSpPr/>
          <p:nvPr/>
        </p:nvGrpSpPr>
        <p:grpSpPr>
          <a:xfrm>
            <a:off x="2182711" y="1380546"/>
            <a:ext cx="332593" cy="353645"/>
            <a:chOff x="-34755225" y="3202075"/>
            <a:chExt cx="274100" cy="291450"/>
          </a:xfrm>
        </p:grpSpPr>
        <p:sp>
          <p:nvSpPr>
            <p:cNvPr id="6546" name="Google Shape;6546;p6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4"/>
          <p:cNvGrpSpPr/>
          <p:nvPr/>
        </p:nvGrpSpPr>
        <p:grpSpPr>
          <a:xfrm>
            <a:off x="3056343" y="3666169"/>
            <a:ext cx="353645" cy="353615"/>
            <a:chOff x="-31093575" y="3911725"/>
            <a:chExt cx="291450" cy="291425"/>
          </a:xfrm>
        </p:grpSpPr>
        <p:sp>
          <p:nvSpPr>
            <p:cNvPr id="6554" name="Google Shape;6554;p6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4"/>
          <p:cNvGrpSpPr/>
          <p:nvPr/>
        </p:nvGrpSpPr>
        <p:grpSpPr>
          <a:xfrm>
            <a:off x="2165773" y="4123136"/>
            <a:ext cx="356497" cy="354586"/>
            <a:chOff x="-29946000" y="3183175"/>
            <a:chExt cx="293800" cy="292225"/>
          </a:xfrm>
        </p:grpSpPr>
        <p:sp>
          <p:nvSpPr>
            <p:cNvPr id="6557" name="Google Shape;6557;p6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4"/>
          <p:cNvGrpSpPr/>
          <p:nvPr/>
        </p:nvGrpSpPr>
        <p:grpSpPr>
          <a:xfrm>
            <a:off x="2610305" y="1380289"/>
            <a:ext cx="358408" cy="354161"/>
            <a:chOff x="-34408675" y="3202075"/>
            <a:chExt cx="295375" cy="291875"/>
          </a:xfrm>
        </p:grpSpPr>
        <p:sp>
          <p:nvSpPr>
            <p:cNvPr id="6564" name="Google Shape;6564;p6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4"/>
          <p:cNvGrpSpPr/>
          <p:nvPr/>
        </p:nvGrpSpPr>
        <p:grpSpPr>
          <a:xfrm>
            <a:off x="2612216" y="1820283"/>
            <a:ext cx="354586" cy="356254"/>
            <a:chOff x="-34405525" y="3558075"/>
            <a:chExt cx="292225" cy="293600"/>
          </a:xfrm>
        </p:grpSpPr>
        <p:sp>
          <p:nvSpPr>
            <p:cNvPr id="6569" name="Google Shape;6569;p6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4"/>
          <p:cNvGrpSpPr/>
          <p:nvPr/>
        </p:nvGrpSpPr>
        <p:grpSpPr>
          <a:xfrm>
            <a:off x="2611730" y="2256940"/>
            <a:ext cx="355557" cy="353615"/>
            <a:chOff x="-34406325" y="3919600"/>
            <a:chExt cx="293025" cy="291425"/>
          </a:xfrm>
        </p:grpSpPr>
        <p:sp>
          <p:nvSpPr>
            <p:cNvPr id="6573" name="Google Shape;6573;p6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4"/>
          <p:cNvGrpSpPr/>
          <p:nvPr/>
        </p:nvGrpSpPr>
        <p:grpSpPr>
          <a:xfrm>
            <a:off x="1275628" y="2736303"/>
            <a:ext cx="353645" cy="342179"/>
            <a:chOff x="-32568800" y="3232000"/>
            <a:chExt cx="291450" cy="282000"/>
          </a:xfrm>
        </p:grpSpPr>
        <p:sp>
          <p:nvSpPr>
            <p:cNvPr id="6581" name="Google Shape;6581;p6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4"/>
          <p:cNvGrpSpPr/>
          <p:nvPr/>
        </p:nvGrpSpPr>
        <p:grpSpPr>
          <a:xfrm>
            <a:off x="1275158" y="3201213"/>
            <a:ext cx="354586" cy="353645"/>
            <a:chOff x="-32569575" y="3586425"/>
            <a:chExt cx="292225" cy="291450"/>
          </a:xfrm>
        </p:grpSpPr>
        <p:sp>
          <p:nvSpPr>
            <p:cNvPr id="6584" name="Google Shape;6584;p6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4"/>
          <p:cNvGrpSpPr/>
          <p:nvPr/>
        </p:nvGrpSpPr>
        <p:grpSpPr>
          <a:xfrm>
            <a:off x="1266073" y="3665805"/>
            <a:ext cx="372756" cy="354343"/>
            <a:chOff x="-32576675" y="3944600"/>
            <a:chExt cx="307200" cy="292025"/>
          </a:xfrm>
        </p:grpSpPr>
        <p:sp>
          <p:nvSpPr>
            <p:cNvPr id="6587" name="Google Shape;6587;p6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4"/>
          <p:cNvGrpSpPr/>
          <p:nvPr/>
        </p:nvGrpSpPr>
        <p:grpSpPr>
          <a:xfrm>
            <a:off x="3511040" y="2730100"/>
            <a:ext cx="354586" cy="354586"/>
            <a:chOff x="-30735200" y="3192625"/>
            <a:chExt cx="292225" cy="292225"/>
          </a:xfrm>
        </p:grpSpPr>
        <p:sp>
          <p:nvSpPr>
            <p:cNvPr id="6590" name="Google Shape;6590;p6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4"/>
          <p:cNvGrpSpPr/>
          <p:nvPr/>
        </p:nvGrpSpPr>
        <p:grpSpPr>
          <a:xfrm>
            <a:off x="3511040" y="3201532"/>
            <a:ext cx="354586" cy="353008"/>
            <a:chOff x="-30735200" y="3552550"/>
            <a:chExt cx="292225" cy="290925"/>
          </a:xfrm>
        </p:grpSpPr>
        <p:sp>
          <p:nvSpPr>
            <p:cNvPr id="6598" name="Google Shape;6598;p6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4"/>
          <p:cNvGrpSpPr/>
          <p:nvPr/>
        </p:nvGrpSpPr>
        <p:grpSpPr>
          <a:xfrm>
            <a:off x="3511040" y="3666154"/>
            <a:ext cx="354586" cy="353645"/>
            <a:chOff x="-30735200" y="3910925"/>
            <a:chExt cx="292225" cy="291450"/>
          </a:xfrm>
        </p:grpSpPr>
        <p:sp>
          <p:nvSpPr>
            <p:cNvPr id="6601" name="Google Shape;6601;p6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3" name="Google Shape;6603;p64"/>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4" name="Google Shape;6604;p64"/>
          <p:cNvGrpSpPr/>
          <p:nvPr/>
        </p:nvGrpSpPr>
        <p:grpSpPr>
          <a:xfrm>
            <a:off x="4864547" y="1375808"/>
            <a:ext cx="358971" cy="359224"/>
            <a:chOff x="-57956275" y="3197925"/>
            <a:chExt cx="319000" cy="319225"/>
          </a:xfrm>
        </p:grpSpPr>
        <p:sp>
          <p:nvSpPr>
            <p:cNvPr id="6605" name="Google Shape;6605;p6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64"/>
          <p:cNvGrpSpPr/>
          <p:nvPr/>
        </p:nvGrpSpPr>
        <p:grpSpPr>
          <a:xfrm>
            <a:off x="4886701" y="1832234"/>
            <a:ext cx="314662" cy="358971"/>
            <a:chOff x="-57940525" y="3590375"/>
            <a:chExt cx="279625" cy="319000"/>
          </a:xfrm>
        </p:grpSpPr>
        <p:sp>
          <p:nvSpPr>
            <p:cNvPr id="6613" name="Google Shape;6613;p6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4"/>
          <p:cNvGrpSpPr/>
          <p:nvPr/>
        </p:nvGrpSpPr>
        <p:grpSpPr>
          <a:xfrm>
            <a:off x="4857582" y="2273605"/>
            <a:ext cx="358099" cy="358999"/>
            <a:chOff x="-57959425" y="3982600"/>
            <a:chExt cx="318225" cy="319025"/>
          </a:xfrm>
        </p:grpSpPr>
        <p:sp>
          <p:nvSpPr>
            <p:cNvPr id="6619" name="Google Shape;6619;p6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4"/>
          <p:cNvGrpSpPr/>
          <p:nvPr/>
        </p:nvGrpSpPr>
        <p:grpSpPr>
          <a:xfrm>
            <a:off x="7057749" y="1376934"/>
            <a:ext cx="357226" cy="357226"/>
            <a:chOff x="-55987225" y="3198925"/>
            <a:chExt cx="317450" cy="317450"/>
          </a:xfrm>
        </p:grpSpPr>
        <p:sp>
          <p:nvSpPr>
            <p:cNvPr id="6624" name="Google Shape;6624;p6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64"/>
          <p:cNvGrpSpPr/>
          <p:nvPr/>
        </p:nvGrpSpPr>
        <p:grpSpPr>
          <a:xfrm>
            <a:off x="7057749" y="1832965"/>
            <a:ext cx="357226" cy="357367"/>
            <a:chOff x="-55987225" y="3591025"/>
            <a:chExt cx="317450" cy="317575"/>
          </a:xfrm>
        </p:grpSpPr>
        <p:sp>
          <p:nvSpPr>
            <p:cNvPr id="6629" name="Google Shape;6629;p6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64"/>
          <p:cNvGrpSpPr/>
          <p:nvPr/>
        </p:nvGrpSpPr>
        <p:grpSpPr>
          <a:xfrm>
            <a:off x="7071665" y="2273605"/>
            <a:ext cx="358999" cy="358999"/>
            <a:chOff x="-55988800" y="3982600"/>
            <a:chExt cx="319025" cy="319025"/>
          </a:xfrm>
        </p:grpSpPr>
        <p:sp>
          <p:nvSpPr>
            <p:cNvPr id="6635" name="Google Shape;6635;p6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64"/>
          <p:cNvGrpSpPr/>
          <p:nvPr/>
        </p:nvGrpSpPr>
        <p:grpSpPr>
          <a:xfrm>
            <a:off x="5730184" y="2731562"/>
            <a:ext cx="356326" cy="358971"/>
            <a:chOff x="-54026025" y="3192625"/>
            <a:chExt cx="316650" cy="319000"/>
          </a:xfrm>
        </p:grpSpPr>
        <p:sp>
          <p:nvSpPr>
            <p:cNvPr id="6641" name="Google Shape;6641;p6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64"/>
          <p:cNvGrpSpPr/>
          <p:nvPr/>
        </p:nvGrpSpPr>
        <p:grpSpPr>
          <a:xfrm>
            <a:off x="5750130" y="3202536"/>
            <a:ext cx="316434" cy="358099"/>
            <a:chOff x="-54007925" y="3584850"/>
            <a:chExt cx="281200" cy="318225"/>
          </a:xfrm>
        </p:grpSpPr>
        <p:sp>
          <p:nvSpPr>
            <p:cNvPr id="6650" name="Google Shape;6650;p6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4"/>
          <p:cNvGrpSpPr/>
          <p:nvPr/>
        </p:nvGrpSpPr>
        <p:grpSpPr>
          <a:xfrm>
            <a:off x="5750130" y="3664421"/>
            <a:ext cx="316434" cy="358914"/>
            <a:chOff x="-54007925" y="3975575"/>
            <a:chExt cx="281200" cy="318950"/>
          </a:xfrm>
        </p:grpSpPr>
        <p:sp>
          <p:nvSpPr>
            <p:cNvPr id="6657" name="Google Shape;6657;p6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64"/>
          <p:cNvGrpSpPr/>
          <p:nvPr/>
        </p:nvGrpSpPr>
        <p:grpSpPr>
          <a:xfrm>
            <a:off x="7984996" y="2748891"/>
            <a:ext cx="274770" cy="358492"/>
            <a:chOff x="-52005775" y="3208025"/>
            <a:chExt cx="244175" cy="318575"/>
          </a:xfrm>
        </p:grpSpPr>
        <p:sp>
          <p:nvSpPr>
            <p:cNvPr id="6662" name="Google Shape;6662;p6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4"/>
          <p:cNvGrpSpPr/>
          <p:nvPr/>
        </p:nvGrpSpPr>
        <p:grpSpPr>
          <a:xfrm>
            <a:off x="5291462" y="1376934"/>
            <a:ext cx="358099" cy="358099"/>
            <a:chOff x="-57568775" y="3198925"/>
            <a:chExt cx="318225" cy="318225"/>
          </a:xfrm>
        </p:grpSpPr>
        <p:sp>
          <p:nvSpPr>
            <p:cNvPr id="6674" name="Google Shape;6674;p6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64"/>
          <p:cNvGrpSpPr/>
          <p:nvPr/>
        </p:nvGrpSpPr>
        <p:grpSpPr>
          <a:xfrm>
            <a:off x="5313181" y="1832234"/>
            <a:ext cx="314662" cy="358099"/>
            <a:chOff x="-57549075" y="3590375"/>
            <a:chExt cx="279625" cy="318225"/>
          </a:xfrm>
        </p:grpSpPr>
        <p:sp>
          <p:nvSpPr>
            <p:cNvPr id="6681" name="Google Shape;6681;p6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4"/>
          <p:cNvGrpSpPr/>
          <p:nvPr/>
        </p:nvGrpSpPr>
        <p:grpSpPr>
          <a:xfrm>
            <a:off x="5305378" y="2273605"/>
            <a:ext cx="359871" cy="359871"/>
            <a:chOff x="-57570350" y="3982600"/>
            <a:chExt cx="319800" cy="319800"/>
          </a:xfrm>
        </p:grpSpPr>
        <p:sp>
          <p:nvSpPr>
            <p:cNvPr id="6686" name="Google Shape;6686;p6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4"/>
          <p:cNvGrpSpPr/>
          <p:nvPr/>
        </p:nvGrpSpPr>
        <p:grpSpPr>
          <a:xfrm>
            <a:off x="7520416" y="1376033"/>
            <a:ext cx="314662" cy="358999"/>
            <a:chOff x="-55576850" y="3198125"/>
            <a:chExt cx="279625" cy="319025"/>
          </a:xfrm>
        </p:grpSpPr>
        <p:sp>
          <p:nvSpPr>
            <p:cNvPr id="6691" name="Google Shape;6691;p6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64"/>
          <p:cNvGrpSpPr/>
          <p:nvPr/>
        </p:nvGrpSpPr>
        <p:grpSpPr>
          <a:xfrm>
            <a:off x="7497812" y="1832009"/>
            <a:ext cx="359871" cy="358324"/>
            <a:chOff x="-55596550" y="3590175"/>
            <a:chExt cx="319800" cy="318425"/>
          </a:xfrm>
        </p:grpSpPr>
        <p:sp>
          <p:nvSpPr>
            <p:cNvPr id="6696" name="Google Shape;6696;p6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4"/>
          <p:cNvGrpSpPr/>
          <p:nvPr/>
        </p:nvGrpSpPr>
        <p:grpSpPr>
          <a:xfrm>
            <a:off x="7513049" y="2273351"/>
            <a:ext cx="358999" cy="359252"/>
            <a:chOff x="-55595775" y="3982375"/>
            <a:chExt cx="319025" cy="319250"/>
          </a:xfrm>
        </p:grpSpPr>
        <p:sp>
          <p:nvSpPr>
            <p:cNvPr id="6701" name="Google Shape;6701;p6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4"/>
          <p:cNvGrpSpPr/>
          <p:nvPr/>
        </p:nvGrpSpPr>
        <p:grpSpPr>
          <a:xfrm>
            <a:off x="6170232" y="2731562"/>
            <a:ext cx="358999" cy="358099"/>
            <a:chOff x="-53635375" y="3192625"/>
            <a:chExt cx="319025" cy="318225"/>
          </a:xfrm>
        </p:grpSpPr>
        <p:sp>
          <p:nvSpPr>
            <p:cNvPr id="6708" name="Google Shape;6708;p6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4"/>
          <p:cNvGrpSpPr/>
          <p:nvPr/>
        </p:nvGrpSpPr>
        <p:grpSpPr>
          <a:xfrm>
            <a:off x="6192401" y="3202536"/>
            <a:ext cx="314662" cy="358999"/>
            <a:chOff x="-53615675" y="3584850"/>
            <a:chExt cx="279625" cy="319025"/>
          </a:xfrm>
        </p:grpSpPr>
        <p:sp>
          <p:nvSpPr>
            <p:cNvPr id="6712" name="Google Shape;6712;p6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4"/>
          <p:cNvGrpSpPr/>
          <p:nvPr/>
        </p:nvGrpSpPr>
        <p:grpSpPr>
          <a:xfrm>
            <a:off x="6170246" y="3665461"/>
            <a:ext cx="358971" cy="357874"/>
            <a:chOff x="-53634575" y="3976500"/>
            <a:chExt cx="319000" cy="318025"/>
          </a:xfrm>
        </p:grpSpPr>
        <p:sp>
          <p:nvSpPr>
            <p:cNvPr id="6716" name="Google Shape;6716;p6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4"/>
          <p:cNvGrpSpPr/>
          <p:nvPr/>
        </p:nvGrpSpPr>
        <p:grpSpPr>
          <a:xfrm>
            <a:off x="7965050" y="3208415"/>
            <a:ext cx="314662" cy="358436"/>
            <a:chOff x="-52023900" y="3590075"/>
            <a:chExt cx="279625" cy="318525"/>
          </a:xfrm>
        </p:grpSpPr>
        <p:sp>
          <p:nvSpPr>
            <p:cNvPr id="6725" name="Google Shape;6725;p6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64"/>
          <p:cNvGrpSpPr/>
          <p:nvPr/>
        </p:nvGrpSpPr>
        <p:grpSpPr>
          <a:xfrm>
            <a:off x="5728292" y="1376934"/>
            <a:ext cx="358971" cy="358971"/>
            <a:chOff x="-57173375" y="3198925"/>
            <a:chExt cx="319000" cy="319000"/>
          </a:xfrm>
        </p:grpSpPr>
        <p:sp>
          <p:nvSpPr>
            <p:cNvPr id="6733" name="Google Shape;6733;p6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64"/>
          <p:cNvGrpSpPr/>
          <p:nvPr/>
        </p:nvGrpSpPr>
        <p:grpSpPr>
          <a:xfrm>
            <a:off x="5729178" y="1854374"/>
            <a:ext cx="357198" cy="314690"/>
            <a:chOff x="-57176525" y="3610050"/>
            <a:chExt cx="317425" cy="279650"/>
          </a:xfrm>
        </p:grpSpPr>
        <p:sp>
          <p:nvSpPr>
            <p:cNvPr id="6738" name="Google Shape;6738;p6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64"/>
          <p:cNvGrpSpPr/>
          <p:nvPr/>
        </p:nvGrpSpPr>
        <p:grpSpPr>
          <a:xfrm>
            <a:off x="7939633" y="1376934"/>
            <a:ext cx="358099" cy="356326"/>
            <a:chOff x="-55202750" y="3198925"/>
            <a:chExt cx="318225" cy="316650"/>
          </a:xfrm>
        </p:grpSpPr>
        <p:sp>
          <p:nvSpPr>
            <p:cNvPr id="6744" name="Google Shape;6744;p6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64"/>
          <p:cNvGrpSpPr/>
          <p:nvPr/>
        </p:nvGrpSpPr>
        <p:grpSpPr>
          <a:xfrm>
            <a:off x="7950267" y="1832234"/>
            <a:ext cx="336830" cy="358099"/>
            <a:chOff x="-55194875" y="3590375"/>
            <a:chExt cx="299325" cy="318225"/>
          </a:xfrm>
        </p:grpSpPr>
        <p:sp>
          <p:nvSpPr>
            <p:cNvPr id="6747" name="Google Shape;6747;p6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64"/>
          <p:cNvGrpSpPr/>
          <p:nvPr/>
        </p:nvGrpSpPr>
        <p:grpSpPr>
          <a:xfrm>
            <a:off x="7954884" y="2274505"/>
            <a:ext cx="357198" cy="357198"/>
            <a:chOff x="-55203525" y="3983400"/>
            <a:chExt cx="317425" cy="317425"/>
          </a:xfrm>
        </p:grpSpPr>
        <p:sp>
          <p:nvSpPr>
            <p:cNvPr id="6753" name="Google Shape;6753;p6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64"/>
          <p:cNvGrpSpPr/>
          <p:nvPr/>
        </p:nvGrpSpPr>
        <p:grpSpPr>
          <a:xfrm>
            <a:off x="6621365" y="2731562"/>
            <a:ext cx="335930" cy="358971"/>
            <a:chOff x="-53232900" y="3192625"/>
            <a:chExt cx="298525" cy="319000"/>
          </a:xfrm>
        </p:grpSpPr>
        <p:sp>
          <p:nvSpPr>
            <p:cNvPr id="6757" name="Google Shape;6757;p6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64"/>
          <p:cNvGrpSpPr/>
          <p:nvPr/>
        </p:nvGrpSpPr>
        <p:grpSpPr>
          <a:xfrm>
            <a:off x="6610731" y="3202536"/>
            <a:ext cx="357198" cy="356326"/>
            <a:chOff x="-53242350" y="3584850"/>
            <a:chExt cx="317425" cy="316650"/>
          </a:xfrm>
        </p:grpSpPr>
        <p:sp>
          <p:nvSpPr>
            <p:cNvPr id="6766" name="Google Shape;6766;p6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64"/>
          <p:cNvGrpSpPr/>
          <p:nvPr/>
        </p:nvGrpSpPr>
        <p:grpSpPr>
          <a:xfrm>
            <a:off x="6631999" y="3665236"/>
            <a:ext cx="314662" cy="358999"/>
            <a:chOff x="-53224225" y="3976300"/>
            <a:chExt cx="279625" cy="319025"/>
          </a:xfrm>
        </p:grpSpPr>
        <p:sp>
          <p:nvSpPr>
            <p:cNvPr id="6772" name="Google Shape;6772;p6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64"/>
          <p:cNvGrpSpPr/>
          <p:nvPr/>
        </p:nvGrpSpPr>
        <p:grpSpPr>
          <a:xfrm>
            <a:off x="7942896" y="3672917"/>
            <a:ext cx="358971" cy="358408"/>
            <a:chOff x="-52043575" y="3983125"/>
            <a:chExt cx="319000" cy="318500"/>
          </a:xfrm>
        </p:grpSpPr>
        <p:sp>
          <p:nvSpPr>
            <p:cNvPr id="6780" name="Google Shape;6780;p6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4"/>
          <p:cNvGrpSpPr/>
          <p:nvPr/>
        </p:nvGrpSpPr>
        <p:grpSpPr>
          <a:xfrm>
            <a:off x="6196836" y="1376934"/>
            <a:ext cx="314662" cy="358971"/>
            <a:chOff x="-56766175" y="3198925"/>
            <a:chExt cx="279625" cy="319000"/>
          </a:xfrm>
        </p:grpSpPr>
        <p:sp>
          <p:nvSpPr>
            <p:cNvPr id="6790" name="Google Shape;6790;p6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64"/>
          <p:cNvGrpSpPr/>
          <p:nvPr/>
        </p:nvGrpSpPr>
        <p:grpSpPr>
          <a:xfrm>
            <a:off x="6195950" y="1832234"/>
            <a:ext cx="316434" cy="358099"/>
            <a:chOff x="-56766175" y="3590375"/>
            <a:chExt cx="281200" cy="318225"/>
          </a:xfrm>
        </p:grpSpPr>
        <p:sp>
          <p:nvSpPr>
            <p:cNvPr id="6798" name="Google Shape;6798;p6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4"/>
          <p:cNvGrpSpPr/>
          <p:nvPr/>
        </p:nvGrpSpPr>
        <p:grpSpPr>
          <a:xfrm>
            <a:off x="6232906" y="2273605"/>
            <a:ext cx="272126" cy="358099"/>
            <a:chOff x="-56747275" y="3982600"/>
            <a:chExt cx="241825" cy="318225"/>
          </a:xfrm>
        </p:grpSpPr>
        <p:sp>
          <p:nvSpPr>
            <p:cNvPr id="6803" name="Google Shape;6803;p6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64"/>
          <p:cNvGrpSpPr/>
          <p:nvPr/>
        </p:nvGrpSpPr>
        <p:grpSpPr>
          <a:xfrm>
            <a:off x="4840657" y="3215842"/>
            <a:ext cx="358999" cy="342991"/>
            <a:chOff x="-54812875" y="3596675"/>
            <a:chExt cx="319025" cy="304800"/>
          </a:xfrm>
        </p:grpSpPr>
        <p:sp>
          <p:nvSpPr>
            <p:cNvPr id="6811" name="Google Shape;6811;p6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8" name="Google Shape;6818;p64"/>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4"/>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0" name="Google Shape;6820;p64"/>
          <p:cNvGrpSpPr/>
          <p:nvPr/>
        </p:nvGrpSpPr>
        <p:grpSpPr>
          <a:xfrm>
            <a:off x="4862826" y="3672326"/>
            <a:ext cx="314662" cy="358099"/>
            <a:chOff x="-54793175" y="3982600"/>
            <a:chExt cx="279625" cy="318225"/>
          </a:xfrm>
        </p:grpSpPr>
        <p:sp>
          <p:nvSpPr>
            <p:cNvPr id="6821" name="Google Shape;6821;p6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64"/>
          <p:cNvGrpSpPr/>
          <p:nvPr/>
        </p:nvGrpSpPr>
        <p:grpSpPr>
          <a:xfrm>
            <a:off x="7074284" y="2731562"/>
            <a:ext cx="314662" cy="358099"/>
            <a:chOff x="-52832000" y="3192625"/>
            <a:chExt cx="279625" cy="318225"/>
          </a:xfrm>
        </p:grpSpPr>
        <p:sp>
          <p:nvSpPr>
            <p:cNvPr id="6829" name="Google Shape;6829;p6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64"/>
          <p:cNvGrpSpPr/>
          <p:nvPr/>
        </p:nvGrpSpPr>
        <p:grpSpPr>
          <a:xfrm>
            <a:off x="5760817" y="2272929"/>
            <a:ext cx="323524" cy="358774"/>
            <a:chOff x="-57162350" y="3982000"/>
            <a:chExt cx="287500" cy="318825"/>
          </a:xfrm>
        </p:grpSpPr>
        <p:sp>
          <p:nvSpPr>
            <p:cNvPr id="6838" name="Google Shape;6838;p6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4"/>
          <p:cNvGrpSpPr/>
          <p:nvPr/>
        </p:nvGrpSpPr>
        <p:grpSpPr>
          <a:xfrm>
            <a:off x="7052130" y="3203436"/>
            <a:ext cx="358971" cy="357198"/>
            <a:chOff x="-52851675" y="3585650"/>
            <a:chExt cx="319000" cy="317425"/>
          </a:xfrm>
        </p:grpSpPr>
        <p:sp>
          <p:nvSpPr>
            <p:cNvPr id="6847" name="Google Shape;6847;p6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4"/>
          <p:cNvGrpSpPr/>
          <p:nvPr/>
        </p:nvGrpSpPr>
        <p:grpSpPr>
          <a:xfrm>
            <a:off x="7074284" y="3665236"/>
            <a:ext cx="314662" cy="358999"/>
            <a:chOff x="-52832000" y="3976300"/>
            <a:chExt cx="279625" cy="319025"/>
          </a:xfrm>
        </p:grpSpPr>
        <p:sp>
          <p:nvSpPr>
            <p:cNvPr id="6854" name="Google Shape;6854;p6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64"/>
          <p:cNvGrpSpPr/>
          <p:nvPr/>
        </p:nvGrpSpPr>
        <p:grpSpPr>
          <a:xfrm>
            <a:off x="6191490" y="4119884"/>
            <a:ext cx="316434" cy="358099"/>
            <a:chOff x="-51633225" y="3198925"/>
            <a:chExt cx="281200" cy="318225"/>
          </a:xfrm>
        </p:grpSpPr>
        <p:sp>
          <p:nvSpPr>
            <p:cNvPr id="6860" name="Google Shape;6860;p6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4"/>
          <p:cNvGrpSpPr/>
          <p:nvPr/>
        </p:nvGrpSpPr>
        <p:grpSpPr>
          <a:xfrm>
            <a:off x="6610314" y="1377806"/>
            <a:ext cx="365188" cy="357226"/>
            <a:chOff x="-56396775" y="3199700"/>
            <a:chExt cx="324525" cy="317450"/>
          </a:xfrm>
        </p:grpSpPr>
        <p:sp>
          <p:nvSpPr>
            <p:cNvPr id="6868" name="Google Shape;6868;p6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64"/>
          <p:cNvGrpSpPr/>
          <p:nvPr/>
        </p:nvGrpSpPr>
        <p:grpSpPr>
          <a:xfrm>
            <a:off x="6613408" y="1843740"/>
            <a:ext cx="358999" cy="335958"/>
            <a:chOff x="-56394425" y="3600600"/>
            <a:chExt cx="319025" cy="298550"/>
          </a:xfrm>
        </p:grpSpPr>
        <p:sp>
          <p:nvSpPr>
            <p:cNvPr id="6875" name="Google Shape;6875;p6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64"/>
          <p:cNvGrpSpPr/>
          <p:nvPr/>
        </p:nvGrpSpPr>
        <p:grpSpPr>
          <a:xfrm>
            <a:off x="6644175" y="2274505"/>
            <a:ext cx="327068" cy="357198"/>
            <a:chOff x="-56379450" y="3983400"/>
            <a:chExt cx="290650" cy="317425"/>
          </a:xfrm>
        </p:grpSpPr>
        <p:sp>
          <p:nvSpPr>
            <p:cNvPr id="6879" name="Google Shape;6879;p6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4"/>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4"/>
          <p:cNvGrpSpPr/>
          <p:nvPr/>
        </p:nvGrpSpPr>
        <p:grpSpPr>
          <a:xfrm>
            <a:off x="5307879" y="2738651"/>
            <a:ext cx="316434" cy="358971"/>
            <a:chOff x="-54401725" y="3198925"/>
            <a:chExt cx="281200" cy="319000"/>
          </a:xfrm>
        </p:grpSpPr>
        <p:sp>
          <p:nvSpPr>
            <p:cNvPr id="6888" name="Google Shape;6888;p6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64"/>
          <p:cNvGrpSpPr/>
          <p:nvPr/>
        </p:nvGrpSpPr>
        <p:grpSpPr>
          <a:xfrm>
            <a:off x="5308766" y="3208753"/>
            <a:ext cx="314662" cy="358099"/>
            <a:chOff x="-54401725" y="3590375"/>
            <a:chExt cx="279625" cy="318225"/>
          </a:xfrm>
        </p:grpSpPr>
        <p:sp>
          <p:nvSpPr>
            <p:cNvPr id="6900" name="Google Shape;6900;p6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4"/>
          <p:cNvGrpSpPr/>
          <p:nvPr/>
        </p:nvGrpSpPr>
        <p:grpSpPr>
          <a:xfrm>
            <a:off x="5306557" y="3672326"/>
            <a:ext cx="319079" cy="358099"/>
            <a:chOff x="-54403300" y="3982600"/>
            <a:chExt cx="283550" cy="318225"/>
          </a:xfrm>
        </p:grpSpPr>
        <p:sp>
          <p:nvSpPr>
            <p:cNvPr id="6907" name="Google Shape;6907;p6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4"/>
          <p:cNvGrpSpPr/>
          <p:nvPr/>
        </p:nvGrpSpPr>
        <p:grpSpPr>
          <a:xfrm>
            <a:off x="7493951" y="2733559"/>
            <a:ext cx="356298" cy="356973"/>
            <a:chOff x="-52458650" y="3194400"/>
            <a:chExt cx="316625" cy="317225"/>
          </a:xfrm>
        </p:grpSpPr>
        <p:sp>
          <p:nvSpPr>
            <p:cNvPr id="6913" name="Google Shape;6913;p6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4"/>
          <p:cNvGrpSpPr/>
          <p:nvPr/>
        </p:nvGrpSpPr>
        <p:grpSpPr>
          <a:xfrm>
            <a:off x="4862826" y="2738651"/>
            <a:ext cx="314662" cy="358971"/>
            <a:chOff x="-54793175" y="3198925"/>
            <a:chExt cx="279625" cy="319000"/>
          </a:xfrm>
        </p:grpSpPr>
        <p:sp>
          <p:nvSpPr>
            <p:cNvPr id="6922" name="Google Shape;6922;p6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4"/>
          <p:cNvGrpSpPr/>
          <p:nvPr/>
        </p:nvGrpSpPr>
        <p:grpSpPr>
          <a:xfrm>
            <a:off x="7503249" y="3202536"/>
            <a:ext cx="337703" cy="357845"/>
            <a:chOff x="-52450000" y="3584850"/>
            <a:chExt cx="300100" cy="318000"/>
          </a:xfrm>
        </p:grpSpPr>
        <p:sp>
          <p:nvSpPr>
            <p:cNvPr id="6930" name="Google Shape;6930;p6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64"/>
          <p:cNvGrpSpPr/>
          <p:nvPr/>
        </p:nvGrpSpPr>
        <p:grpSpPr>
          <a:xfrm>
            <a:off x="7514769" y="3667009"/>
            <a:ext cx="314662" cy="357226"/>
            <a:chOff x="-52440550" y="3977875"/>
            <a:chExt cx="279625" cy="317450"/>
          </a:xfrm>
        </p:grpSpPr>
        <p:sp>
          <p:nvSpPr>
            <p:cNvPr id="6938" name="Google Shape;6938;p6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64"/>
          <p:cNvGrpSpPr/>
          <p:nvPr/>
        </p:nvGrpSpPr>
        <p:grpSpPr>
          <a:xfrm>
            <a:off x="6626703" y="4123215"/>
            <a:ext cx="314662" cy="358999"/>
            <a:chOff x="-51623775" y="3584850"/>
            <a:chExt cx="279625" cy="319025"/>
          </a:xfrm>
        </p:grpSpPr>
        <p:sp>
          <p:nvSpPr>
            <p:cNvPr id="6947" name="Google Shape;6947;p6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64"/>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57" name="Google Shape;6957;p64"/>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1"/>
        <p:cNvGrpSpPr/>
        <p:nvPr/>
      </p:nvGrpSpPr>
      <p:grpSpPr>
        <a:xfrm>
          <a:off x="0" y="0"/>
          <a:ext cx="0" cy="0"/>
          <a:chOff x="0" y="0"/>
          <a:chExt cx="0" cy="0"/>
        </a:xfrm>
      </p:grpSpPr>
      <p:grpSp>
        <p:nvGrpSpPr>
          <p:cNvPr id="6962" name="Google Shape;6962;p65"/>
          <p:cNvGrpSpPr/>
          <p:nvPr/>
        </p:nvGrpSpPr>
        <p:grpSpPr>
          <a:xfrm>
            <a:off x="866775" y="1386849"/>
            <a:ext cx="276003" cy="357300"/>
            <a:chOff x="-50469125" y="3183175"/>
            <a:chExt cx="233150" cy="301825"/>
          </a:xfrm>
        </p:grpSpPr>
        <p:sp>
          <p:nvSpPr>
            <p:cNvPr id="6963" name="Google Shape;6963;p6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65"/>
          <p:cNvGrpSpPr/>
          <p:nvPr/>
        </p:nvGrpSpPr>
        <p:grpSpPr>
          <a:xfrm>
            <a:off x="826674" y="1822251"/>
            <a:ext cx="356205" cy="355288"/>
            <a:chOff x="-50504575" y="3550975"/>
            <a:chExt cx="300900" cy="300125"/>
          </a:xfrm>
        </p:grpSpPr>
        <p:sp>
          <p:nvSpPr>
            <p:cNvPr id="6967" name="Google Shape;6967;p6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5"/>
          <p:cNvGrpSpPr/>
          <p:nvPr/>
        </p:nvGrpSpPr>
        <p:grpSpPr>
          <a:xfrm>
            <a:off x="826674" y="2260493"/>
            <a:ext cx="356205" cy="354341"/>
            <a:chOff x="-50503000" y="3921175"/>
            <a:chExt cx="300900" cy="299325"/>
          </a:xfrm>
        </p:grpSpPr>
        <p:sp>
          <p:nvSpPr>
            <p:cNvPr id="6972" name="Google Shape;6972;p6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65"/>
          <p:cNvGrpSpPr/>
          <p:nvPr/>
        </p:nvGrpSpPr>
        <p:grpSpPr>
          <a:xfrm>
            <a:off x="3030727" y="1406411"/>
            <a:ext cx="355258" cy="356205"/>
            <a:chOff x="-48630025" y="3199700"/>
            <a:chExt cx="300100" cy="300900"/>
          </a:xfrm>
        </p:grpSpPr>
        <p:sp>
          <p:nvSpPr>
            <p:cNvPr id="6978" name="Google Shape;6978;p6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65"/>
          <p:cNvGrpSpPr/>
          <p:nvPr/>
        </p:nvGrpSpPr>
        <p:grpSpPr>
          <a:xfrm>
            <a:off x="3030727" y="1843707"/>
            <a:ext cx="355258" cy="355258"/>
            <a:chOff x="-48630025" y="3569100"/>
            <a:chExt cx="300100" cy="300100"/>
          </a:xfrm>
        </p:grpSpPr>
        <p:sp>
          <p:nvSpPr>
            <p:cNvPr id="6982" name="Google Shape;6982;p6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65"/>
          <p:cNvGrpSpPr/>
          <p:nvPr/>
        </p:nvGrpSpPr>
        <p:grpSpPr>
          <a:xfrm>
            <a:off x="3031201" y="2281003"/>
            <a:ext cx="354311" cy="353394"/>
            <a:chOff x="-48629225" y="3938500"/>
            <a:chExt cx="299300" cy="298525"/>
          </a:xfrm>
        </p:grpSpPr>
        <p:sp>
          <p:nvSpPr>
            <p:cNvPr id="6993" name="Google Shape;6993;p6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5"/>
          <p:cNvGrpSpPr/>
          <p:nvPr/>
        </p:nvGrpSpPr>
        <p:grpSpPr>
          <a:xfrm>
            <a:off x="1766604" y="2752344"/>
            <a:ext cx="311458" cy="354341"/>
            <a:chOff x="-46762575" y="3200500"/>
            <a:chExt cx="263100" cy="299325"/>
          </a:xfrm>
        </p:grpSpPr>
        <p:sp>
          <p:nvSpPr>
            <p:cNvPr id="6998" name="Google Shape;6998;p6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5"/>
          <p:cNvGrpSpPr/>
          <p:nvPr/>
        </p:nvGrpSpPr>
        <p:grpSpPr>
          <a:xfrm>
            <a:off x="1744689" y="3211066"/>
            <a:ext cx="355288" cy="312375"/>
            <a:chOff x="-46779900" y="3588000"/>
            <a:chExt cx="300125" cy="263875"/>
          </a:xfrm>
        </p:grpSpPr>
        <p:sp>
          <p:nvSpPr>
            <p:cNvPr id="7004" name="Google Shape;7004;p6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65"/>
          <p:cNvGrpSpPr/>
          <p:nvPr/>
        </p:nvGrpSpPr>
        <p:grpSpPr>
          <a:xfrm>
            <a:off x="1745162" y="3625988"/>
            <a:ext cx="354341" cy="353394"/>
            <a:chOff x="-46779100" y="3938500"/>
            <a:chExt cx="299325" cy="298525"/>
          </a:xfrm>
        </p:grpSpPr>
        <p:sp>
          <p:nvSpPr>
            <p:cNvPr id="7009" name="Google Shape;7009;p6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5"/>
          <p:cNvGrpSpPr/>
          <p:nvPr/>
        </p:nvGrpSpPr>
        <p:grpSpPr>
          <a:xfrm>
            <a:off x="3952900" y="2758855"/>
            <a:ext cx="355258" cy="355288"/>
            <a:chOff x="-44924250" y="3206000"/>
            <a:chExt cx="300100" cy="300125"/>
          </a:xfrm>
        </p:grpSpPr>
        <p:sp>
          <p:nvSpPr>
            <p:cNvPr id="7012" name="Google Shape;7012;p6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65"/>
          <p:cNvGrpSpPr/>
          <p:nvPr/>
        </p:nvGrpSpPr>
        <p:grpSpPr>
          <a:xfrm>
            <a:off x="1267386" y="1386849"/>
            <a:ext cx="355258" cy="355258"/>
            <a:chOff x="-50134375" y="3183175"/>
            <a:chExt cx="300100" cy="300100"/>
          </a:xfrm>
        </p:grpSpPr>
        <p:sp>
          <p:nvSpPr>
            <p:cNvPr id="7018" name="Google Shape;7018;p6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65"/>
          <p:cNvGrpSpPr/>
          <p:nvPr/>
        </p:nvGrpSpPr>
        <p:grpSpPr>
          <a:xfrm>
            <a:off x="1267386" y="1822251"/>
            <a:ext cx="355258" cy="355288"/>
            <a:chOff x="-50134375" y="3550975"/>
            <a:chExt cx="300100" cy="300125"/>
          </a:xfrm>
        </p:grpSpPr>
        <p:sp>
          <p:nvSpPr>
            <p:cNvPr id="7029" name="Google Shape;7029;p6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65"/>
          <p:cNvGrpSpPr/>
          <p:nvPr/>
        </p:nvGrpSpPr>
        <p:grpSpPr>
          <a:xfrm>
            <a:off x="1267386" y="2259783"/>
            <a:ext cx="355258" cy="355051"/>
            <a:chOff x="-50134375" y="3920575"/>
            <a:chExt cx="300100" cy="299925"/>
          </a:xfrm>
        </p:grpSpPr>
        <p:sp>
          <p:nvSpPr>
            <p:cNvPr id="7032" name="Google Shape;7032;p6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65"/>
          <p:cNvGrpSpPr/>
          <p:nvPr/>
        </p:nvGrpSpPr>
        <p:grpSpPr>
          <a:xfrm>
            <a:off x="3478110" y="1407358"/>
            <a:ext cx="357123" cy="355258"/>
            <a:chOff x="-48262200" y="3200500"/>
            <a:chExt cx="301675" cy="300100"/>
          </a:xfrm>
        </p:grpSpPr>
        <p:sp>
          <p:nvSpPr>
            <p:cNvPr id="7036" name="Google Shape;7036;p6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65"/>
          <p:cNvGrpSpPr/>
          <p:nvPr/>
        </p:nvGrpSpPr>
        <p:grpSpPr>
          <a:xfrm>
            <a:off x="3507483" y="1844447"/>
            <a:ext cx="298377" cy="354519"/>
            <a:chOff x="-48233050" y="3569725"/>
            <a:chExt cx="252050" cy="299475"/>
          </a:xfrm>
        </p:grpSpPr>
        <p:sp>
          <p:nvSpPr>
            <p:cNvPr id="7046" name="Google Shape;7046;p6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5"/>
          <p:cNvGrpSpPr/>
          <p:nvPr/>
        </p:nvGrpSpPr>
        <p:grpSpPr>
          <a:xfrm>
            <a:off x="3531248" y="2278191"/>
            <a:ext cx="250847" cy="358070"/>
            <a:chOff x="-48216525" y="3936125"/>
            <a:chExt cx="211900" cy="302475"/>
          </a:xfrm>
        </p:grpSpPr>
        <p:sp>
          <p:nvSpPr>
            <p:cNvPr id="7050" name="Google Shape;7050;p6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65"/>
          <p:cNvGrpSpPr/>
          <p:nvPr/>
        </p:nvGrpSpPr>
        <p:grpSpPr>
          <a:xfrm>
            <a:off x="2186966" y="2753261"/>
            <a:ext cx="355258" cy="355288"/>
            <a:chOff x="-46410500" y="3201275"/>
            <a:chExt cx="300100" cy="300125"/>
          </a:xfrm>
        </p:grpSpPr>
        <p:sp>
          <p:nvSpPr>
            <p:cNvPr id="7055" name="Google Shape;7055;p6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5"/>
          <p:cNvGrpSpPr/>
          <p:nvPr/>
        </p:nvGrpSpPr>
        <p:grpSpPr>
          <a:xfrm>
            <a:off x="2186966" y="3188692"/>
            <a:ext cx="355258" cy="356205"/>
            <a:chOff x="-46409700" y="3569100"/>
            <a:chExt cx="300100" cy="300900"/>
          </a:xfrm>
        </p:grpSpPr>
        <p:sp>
          <p:nvSpPr>
            <p:cNvPr id="7061" name="Google Shape;7061;p6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65"/>
          <p:cNvGrpSpPr/>
          <p:nvPr/>
        </p:nvGrpSpPr>
        <p:grpSpPr>
          <a:xfrm>
            <a:off x="2174847" y="3624124"/>
            <a:ext cx="379497" cy="358070"/>
            <a:chOff x="-46422300" y="3936925"/>
            <a:chExt cx="320575" cy="302475"/>
          </a:xfrm>
        </p:grpSpPr>
        <p:sp>
          <p:nvSpPr>
            <p:cNvPr id="7067" name="Google Shape;7067;p6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5"/>
          <p:cNvGrpSpPr/>
          <p:nvPr/>
        </p:nvGrpSpPr>
        <p:grpSpPr>
          <a:xfrm>
            <a:off x="3952426" y="3178452"/>
            <a:ext cx="356205" cy="355258"/>
            <a:chOff x="-44914800" y="3560450"/>
            <a:chExt cx="300900" cy="300100"/>
          </a:xfrm>
        </p:grpSpPr>
        <p:sp>
          <p:nvSpPr>
            <p:cNvPr id="7070" name="Google Shape;7070;p6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65"/>
          <p:cNvGrpSpPr/>
          <p:nvPr/>
        </p:nvGrpSpPr>
        <p:grpSpPr>
          <a:xfrm>
            <a:off x="1707478" y="1387086"/>
            <a:ext cx="354311" cy="354104"/>
            <a:chOff x="-49764975" y="3183375"/>
            <a:chExt cx="299300" cy="299125"/>
          </a:xfrm>
        </p:grpSpPr>
        <p:sp>
          <p:nvSpPr>
            <p:cNvPr id="7076" name="Google Shape;7076;p6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65"/>
          <p:cNvGrpSpPr/>
          <p:nvPr/>
        </p:nvGrpSpPr>
        <p:grpSpPr>
          <a:xfrm>
            <a:off x="1707478" y="1822547"/>
            <a:ext cx="354311" cy="355909"/>
            <a:chOff x="-49764975" y="3551225"/>
            <a:chExt cx="299300" cy="300650"/>
          </a:xfrm>
        </p:grpSpPr>
        <p:sp>
          <p:nvSpPr>
            <p:cNvPr id="7086" name="Google Shape;7086;p6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65"/>
          <p:cNvGrpSpPr/>
          <p:nvPr/>
        </p:nvGrpSpPr>
        <p:grpSpPr>
          <a:xfrm>
            <a:off x="1705140" y="2259310"/>
            <a:ext cx="358987" cy="355525"/>
            <a:chOff x="-49766550" y="3920175"/>
            <a:chExt cx="303250" cy="300325"/>
          </a:xfrm>
        </p:grpSpPr>
        <p:sp>
          <p:nvSpPr>
            <p:cNvPr id="7098" name="Google Shape;7098;p6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65"/>
          <p:cNvGrpSpPr/>
          <p:nvPr/>
        </p:nvGrpSpPr>
        <p:grpSpPr>
          <a:xfrm>
            <a:off x="3920671" y="1407358"/>
            <a:ext cx="357123" cy="354341"/>
            <a:chOff x="-47892800" y="3200500"/>
            <a:chExt cx="301675" cy="299325"/>
          </a:xfrm>
        </p:grpSpPr>
        <p:sp>
          <p:nvSpPr>
            <p:cNvPr id="7103" name="Google Shape;7103;p6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65"/>
          <p:cNvGrpSpPr/>
          <p:nvPr/>
        </p:nvGrpSpPr>
        <p:grpSpPr>
          <a:xfrm>
            <a:off x="3984537" y="1843707"/>
            <a:ext cx="229391" cy="355258"/>
            <a:chOff x="-47839250" y="3569100"/>
            <a:chExt cx="193775" cy="300100"/>
          </a:xfrm>
        </p:grpSpPr>
        <p:sp>
          <p:nvSpPr>
            <p:cNvPr id="7110" name="Google Shape;7110;p6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65"/>
          <p:cNvGrpSpPr/>
          <p:nvPr/>
        </p:nvGrpSpPr>
        <p:grpSpPr>
          <a:xfrm>
            <a:off x="3921603" y="2280056"/>
            <a:ext cx="355258" cy="356205"/>
            <a:chOff x="-47892800" y="3937700"/>
            <a:chExt cx="300100" cy="300900"/>
          </a:xfrm>
        </p:grpSpPr>
        <p:sp>
          <p:nvSpPr>
            <p:cNvPr id="7117" name="Google Shape;7117;p6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65"/>
          <p:cNvGrpSpPr/>
          <p:nvPr/>
        </p:nvGrpSpPr>
        <p:grpSpPr>
          <a:xfrm>
            <a:off x="2626898" y="2773770"/>
            <a:ext cx="355258" cy="311458"/>
            <a:chOff x="-46042675" y="3218600"/>
            <a:chExt cx="300100" cy="263100"/>
          </a:xfrm>
        </p:grpSpPr>
        <p:sp>
          <p:nvSpPr>
            <p:cNvPr id="7126" name="Google Shape;7126;p6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5"/>
          <p:cNvGrpSpPr/>
          <p:nvPr/>
        </p:nvGrpSpPr>
        <p:grpSpPr>
          <a:xfrm>
            <a:off x="2626898" y="3188219"/>
            <a:ext cx="355258" cy="323118"/>
            <a:chOff x="-46042675" y="3568700"/>
            <a:chExt cx="300100" cy="272950"/>
          </a:xfrm>
        </p:grpSpPr>
        <p:sp>
          <p:nvSpPr>
            <p:cNvPr id="7133" name="Google Shape;7133;p6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5"/>
          <p:cNvGrpSpPr/>
          <p:nvPr/>
        </p:nvGrpSpPr>
        <p:grpSpPr>
          <a:xfrm>
            <a:off x="2668849" y="3625189"/>
            <a:ext cx="271357" cy="356057"/>
            <a:chOff x="-46007225" y="3937825"/>
            <a:chExt cx="229225" cy="300775"/>
          </a:xfrm>
        </p:grpSpPr>
        <p:sp>
          <p:nvSpPr>
            <p:cNvPr id="7138" name="Google Shape;7138;p6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5"/>
          <p:cNvGrpSpPr/>
          <p:nvPr/>
        </p:nvGrpSpPr>
        <p:grpSpPr>
          <a:xfrm>
            <a:off x="3974341" y="3615275"/>
            <a:ext cx="312375" cy="357596"/>
            <a:chOff x="-44895900" y="3929450"/>
            <a:chExt cx="263875" cy="302075"/>
          </a:xfrm>
        </p:grpSpPr>
        <p:sp>
          <p:nvSpPr>
            <p:cNvPr id="7149" name="Google Shape;7149;p6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65"/>
          <p:cNvGrpSpPr/>
          <p:nvPr/>
        </p:nvGrpSpPr>
        <p:grpSpPr>
          <a:xfrm>
            <a:off x="2148160" y="1398036"/>
            <a:ext cx="356205" cy="332885"/>
            <a:chOff x="-49397175" y="3192625"/>
            <a:chExt cx="300900" cy="281200"/>
          </a:xfrm>
        </p:grpSpPr>
        <p:sp>
          <p:nvSpPr>
            <p:cNvPr id="7156" name="Google Shape;7156;p6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65"/>
          <p:cNvGrpSpPr/>
          <p:nvPr/>
        </p:nvGrpSpPr>
        <p:grpSpPr>
          <a:xfrm>
            <a:off x="2174263" y="1822251"/>
            <a:ext cx="304000" cy="356205"/>
            <a:chOff x="-49375900" y="3550975"/>
            <a:chExt cx="256800" cy="300900"/>
          </a:xfrm>
        </p:grpSpPr>
        <p:sp>
          <p:nvSpPr>
            <p:cNvPr id="7164" name="Google Shape;7164;p6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5"/>
          <p:cNvGrpSpPr/>
          <p:nvPr/>
        </p:nvGrpSpPr>
        <p:grpSpPr>
          <a:xfrm>
            <a:off x="2169616" y="2259546"/>
            <a:ext cx="313293" cy="356205"/>
            <a:chOff x="-49378250" y="3920375"/>
            <a:chExt cx="264650" cy="300900"/>
          </a:xfrm>
        </p:grpSpPr>
        <p:sp>
          <p:nvSpPr>
            <p:cNvPr id="7176" name="Google Shape;7176;p6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5"/>
          <p:cNvGrpSpPr/>
          <p:nvPr/>
        </p:nvGrpSpPr>
        <p:grpSpPr>
          <a:xfrm>
            <a:off x="888604" y="2752344"/>
            <a:ext cx="312375" cy="357123"/>
            <a:chOff x="-47505300" y="3200500"/>
            <a:chExt cx="263875" cy="301675"/>
          </a:xfrm>
        </p:grpSpPr>
        <p:sp>
          <p:nvSpPr>
            <p:cNvPr id="7184" name="Google Shape;7184;p6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65"/>
          <p:cNvGrpSpPr/>
          <p:nvPr/>
        </p:nvGrpSpPr>
        <p:grpSpPr>
          <a:xfrm>
            <a:off x="866704" y="3188692"/>
            <a:ext cx="356176" cy="355051"/>
            <a:chOff x="-47524975" y="3569100"/>
            <a:chExt cx="300875" cy="299925"/>
          </a:xfrm>
        </p:grpSpPr>
        <p:sp>
          <p:nvSpPr>
            <p:cNvPr id="7198" name="Google Shape;7198;p6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5"/>
          <p:cNvGrpSpPr/>
          <p:nvPr/>
        </p:nvGrpSpPr>
        <p:grpSpPr>
          <a:xfrm>
            <a:off x="867162" y="3667954"/>
            <a:ext cx="355258" cy="270410"/>
            <a:chOff x="-47523400" y="3973950"/>
            <a:chExt cx="300100" cy="228425"/>
          </a:xfrm>
        </p:grpSpPr>
        <p:sp>
          <p:nvSpPr>
            <p:cNvPr id="7204" name="Google Shape;7204;p6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65"/>
          <p:cNvGrpSpPr/>
          <p:nvPr/>
        </p:nvGrpSpPr>
        <p:grpSpPr>
          <a:xfrm>
            <a:off x="3072283" y="2750953"/>
            <a:ext cx="354341" cy="357596"/>
            <a:chOff x="-45673275" y="3199325"/>
            <a:chExt cx="299325" cy="302075"/>
          </a:xfrm>
        </p:grpSpPr>
        <p:sp>
          <p:nvSpPr>
            <p:cNvPr id="7210" name="Google Shape;7210;p6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5"/>
          <p:cNvGrpSpPr/>
          <p:nvPr/>
        </p:nvGrpSpPr>
        <p:grpSpPr>
          <a:xfrm>
            <a:off x="3071351" y="3209202"/>
            <a:ext cx="356205" cy="314240"/>
            <a:chOff x="-45674075" y="3586425"/>
            <a:chExt cx="300900" cy="265450"/>
          </a:xfrm>
        </p:grpSpPr>
        <p:sp>
          <p:nvSpPr>
            <p:cNvPr id="7214" name="Google Shape;7214;p6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65"/>
          <p:cNvGrpSpPr/>
          <p:nvPr/>
        </p:nvGrpSpPr>
        <p:grpSpPr>
          <a:xfrm>
            <a:off x="3072283" y="3625041"/>
            <a:ext cx="354341" cy="356205"/>
            <a:chOff x="-45673275" y="3937700"/>
            <a:chExt cx="299325" cy="300900"/>
          </a:xfrm>
        </p:grpSpPr>
        <p:sp>
          <p:nvSpPr>
            <p:cNvPr id="7217" name="Google Shape;7217;p6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65"/>
          <p:cNvGrpSpPr/>
          <p:nvPr/>
        </p:nvGrpSpPr>
        <p:grpSpPr>
          <a:xfrm>
            <a:off x="2186449" y="4117825"/>
            <a:ext cx="356205" cy="356205"/>
            <a:chOff x="-44512325" y="3176075"/>
            <a:chExt cx="300900" cy="300900"/>
          </a:xfrm>
        </p:grpSpPr>
        <p:sp>
          <p:nvSpPr>
            <p:cNvPr id="7224" name="Google Shape;7224;p6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5"/>
          <p:cNvGrpSpPr/>
          <p:nvPr/>
        </p:nvGrpSpPr>
        <p:grpSpPr>
          <a:xfrm>
            <a:off x="2589789" y="1386849"/>
            <a:ext cx="354341" cy="354341"/>
            <a:chOff x="-49027775" y="3183175"/>
            <a:chExt cx="299325" cy="299325"/>
          </a:xfrm>
        </p:grpSpPr>
        <p:sp>
          <p:nvSpPr>
            <p:cNvPr id="7228" name="Google Shape;7228;p6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5"/>
          <p:cNvGrpSpPr/>
          <p:nvPr/>
        </p:nvGrpSpPr>
        <p:grpSpPr>
          <a:xfrm>
            <a:off x="2589330" y="1822251"/>
            <a:ext cx="355258" cy="357152"/>
            <a:chOff x="-49027775" y="3550975"/>
            <a:chExt cx="300100" cy="301700"/>
          </a:xfrm>
        </p:grpSpPr>
        <p:sp>
          <p:nvSpPr>
            <p:cNvPr id="7233" name="Google Shape;7233;p6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65"/>
          <p:cNvGrpSpPr/>
          <p:nvPr/>
        </p:nvGrpSpPr>
        <p:grpSpPr>
          <a:xfrm>
            <a:off x="2587406" y="2259310"/>
            <a:ext cx="359106" cy="355525"/>
            <a:chOff x="-49031025" y="3920175"/>
            <a:chExt cx="303350" cy="300325"/>
          </a:xfrm>
        </p:grpSpPr>
        <p:sp>
          <p:nvSpPr>
            <p:cNvPr id="7244" name="Google Shape;7244;p6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65"/>
          <p:cNvGrpSpPr/>
          <p:nvPr/>
        </p:nvGrpSpPr>
        <p:grpSpPr>
          <a:xfrm>
            <a:off x="1303511" y="2752344"/>
            <a:ext cx="356176" cy="354341"/>
            <a:chOff x="-47155575" y="3200500"/>
            <a:chExt cx="300875" cy="299325"/>
          </a:xfrm>
        </p:grpSpPr>
        <p:sp>
          <p:nvSpPr>
            <p:cNvPr id="7251" name="Google Shape;7251;p6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65"/>
          <p:cNvGrpSpPr/>
          <p:nvPr/>
        </p:nvGrpSpPr>
        <p:grpSpPr>
          <a:xfrm>
            <a:off x="1303970" y="3188692"/>
            <a:ext cx="355258" cy="355258"/>
            <a:chOff x="-47154800" y="3569100"/>
            <a:chExt cx="300100" cy="300100"/>
          </a:xfrm>
        </p:grpSpPr>
        <p:sp>
          <p:nvSpPr>
            <p:cNvPr id="7258" name="Google Shape;7258;p6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5"/>
          <p:cNvGrpSpPr/>
          <p:nvPr/>
        </p:nvGrpSpPr>
        <p:grpSpPr>
          <a:xfrm>
            <a:off x="1304443" y="3626905"/>
            <a:ext cx="354311" cy="353423"/>
            <a:chOff x="-47154000" y="3939275"/>
            <a:chExt cx="299300" cy="298550"/>
          </a:xfrm>
        </p:grpSpPr>
        <p:sp>
          <p:nvSpPr>
            <p:cNvPr id="7265" name="Google Shape;7265;p6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65"/>
          <p:cNvGrpSpPr/>
          <p:nvPr/>
        </p:nvGrpSpPr>
        <p:grpSpPr>
          <a:xfrm>
            <a:off x="3529733" y="2752344"/>
            <a:ext cx="312375" cy="354341"/>
            <a:chOff x="-45286550" y="3200500"/>
            <a:chExt cx="263875" cy="299325"/>
          </a:xfrm>
        </p:grpSpPr>
        <p:sp>
          <p:nvSpPr>
            <p:cNvPr id="7270" name="Google Shape;7270;p6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5"/>
          <p:cNvGrpSpPr/>
          <p:nvPr/>
        </p:nvGrpSpPr>
        <p:grpSpPr>
          <a:xfrm>
            <a:off x="3529733" y="3189639"/>
            <a:ext cx="312375" cy="354311"/>
            <a:chOff x="-45286550" y="3569900"/>
            <a:chExt cx="263875" cy="299300"/>
          </a:xfrm>
        </p:grpSpPr>
        <p:sp>
          <p:nvSpPr>
            <p:cNvPr id="7274" name="Google Shape;7274;p6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65"/>
          <p:cNvGrpSpPr/>
          <p:nvPr/>
        </p:nvGrpSpPr>
        <p:grpSpPr>
          <a:xfrm>
            <a:off x="3540920" y="3625988"/>
            <a:ext cx="290001" cy="355258"/>
            <a:chOff x="-45277900" y="3938500"/>
            <a:chExt cx="244975" cy="300100"/>
          </a:xfrm>
        </p:grpSpPr>
        <p:sp>
          <p:nvSpPr>
            <p:cNvPr id="7281" name="Google Shape;7281;p6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5"/>
          <p:cNvGrpSpPr/>
          <p:nvPr/>
        </p:nvGrpSpPr>
        <p:grpSpPr>
          <a:xfrm>
            <a:off x="2626869" y="4095090"/>
            <a:ext cx="355258" cy="355258"/>
            <a:chOff x="-44502875" y="3576975"/>
            <a:chExt cx="300100" cy="300100"/>
          </a:xfrm>
        </p:grpSpPr>
        <p:sp>
          <p:nvSpPr>
            <p:cNvPr id="7286" name="Google Shape;7286;p6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5"/>
          <p:cNvGrpSpPr/>
          <p:nvPr/>
        </p:nvGrpSpPr>
        <p:grpSpPr>
          <a:xfrm>
            <a:off x="4835456" y="1828361"/>
            <a:ext cx="356196" cy="354670"/>
            <a:chOff x="-13946200" y="3647075"/>
            <a:chExt cx="353650" cy="352100"/>
          </a:xfrm>
        </p:grpSpPr>
        <p:sp>
          <p:nvSpPr>
            <p:cNvPr id="7290" name="Google Shape;7290;p6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5"/>
          <p:cNvGrpSpPr/>
          <p:nvPr/>
        </p:nvGrpSpPr>
        <p:grpSpPr>
          <a:xfrm>
            <a:off x="6618849" y="1387844"/>
            <a:ext cx="357002" cy="354267"/>
            <a:chOff x="-12163025" y="3214275"/>
            <a:chExt cx="354450" cy="351700"/>
          </a:xfrm>
        </p:grpSpPr>
        <p:sp>
          <p:nvSpPr>
            <p:cNvPr id="7297" name="Google Shape;7297;p6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5"/>
          <p:cNvGrpSpPr/>
          <p:nvPr/>
        </p:nvGrpSpPr>
        <p:grpSpPr>
          <a:xfrm>
            <a:off x="6619629" y="1827581"/>
            <a:ext cx="355441" cy="356232"/>
            <a:chOff x="-12160675" y="3647875"/>
            <a:chExt cx="352900" cy="353650"/>
          </a:xfrm>
        </p:grpSpPr>
        <p:sp>
          <p:nvSpPr>
            <p:cNvPr id="7301" name="Google Shape;7301;p6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65"/>
          <p:cNvGrpSpPr/>
          <p:nvPr/>
        </p:nvGrpSpPr>
        <p:grpSpPr>
          <a:xfrm>
            <a:off x="6630345" y="2272036"/>
            <a:ext cx="354635" cy="356232"/>
            <a:chOff x="-12160675" y="4081850"/>
            <a:chExt cx="352100" cy="353650"/>
          </a:xfrm>
        </p:grpSpPr>
        <p:sp>
          <p:nvSpPr>
            <p:cNvPr id="7309" name="Google Shape;7309;p6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65"/>
          <p:cNvGrpSpPr/>
          <p:nvPr/>
        </p:nvGrpSpPr>
        <p:grpSpPr>
          <a:xfrm>
            <a:off x="4835311" y="2746480"/>
            <a:ext cx="355416" cy="355652"/>
            <a:chOff x="-10391650" y="3180600"/>
            <a:chExt cx="352875" cy="353075"/>
          </a:xfrm>
        </p:grpSpPr>
        <p:sp>
          <p:nvSpPr>
            <p:cNvPr id="7316" name="Google Shape;7316;p6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5"/>
          <p:cNvGrpSpPr/>
          <p:nvPr/>
        </p:nvGrpSpPr>
        <p:grpSpPr>
          <a:xfrm>
            <a:off x="4835310" y="3223278"/>
            <a:ext cx="354635" cy="353890"/>
            <a:chOff x="-10390875" y="3616350"/>
            <a:chExt cx="352100" cy="351325"/>
          </a:xfrm>
        </p:grpSpPr>
        <p:sp>
          <p:nvSpPr>
            <p:cNvPr id="7323" name="Google Shape;7323;p6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65"/>
          <p:cNvGrpSpPr/>
          <p:nvPr/>
        </p:nvGrpSpPr>
        <p:grpSpPr>
          <a:xfrm>
            <a:off x="7502285" y="2747943"/>
            <a:ext cx="312585" cy="354670"/>
            <a:chOff x="-10370400" y="4049550"/>
            <a:chExt cx="310350" cy="352100"/>
          </a:xfrm>
        </p:grpSpPr>
        <p:sp>
          <p:nvSpPr>
            <p:cNvPr id="7327" name="Google Shape;7327;p6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5"/>
          <p:cNvGrpSpPr/>
          <p:nvPr/>
        </p:nvGrpSpPr>
        <p:grpSpPr>
          <a:xfrm>
            <a:off x="6606541" y="2746884"/>
            <a:ext cx="379236" cy="354847"/>
            <a:chOff x="-8674650" y="3210975"/>
            <a:chExt cx="376525" cy="352275"/>
          </a:xfrm>
        </p:grpSpPr>
        <p:sp>
          <p:nvSpPr>
            <p:cNvPr id="7333" name="Google Shape;7333;p6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65"/>
          <p:cNvGrpSpPr/>
          <p:nvPr/>
        </p:nvGrpSpPr>
        <p:grpSpPr>
          <a:xfrm>
            <a:off x="5278038" y="1828361"/>
            <a:ext cx="356221" cy="354670"/>
            <a:chOff x="-13512225" y="3647075"/>
            <a:chExt cx="353675" cy="352100"/>
          </a:xfrm>
        </p:grpSpPr>
        <p:sp>
          <p:nvSpPr>
            <p:cNvPr id="7340" name="Google Shape;7340;p6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5"/>
          <p:cNvGrpSpPr/>
          <p:nvPr/>
        </p:nvGrpSpPr>
        <p:grpSpPr>
          <a:xfrm>
            <a:off x="5288351" y="2272427"/>
            <a:ext cx="356221" cy="355451"/>
            <a:chOff x="-13512225" y="4080275"/>
            <a:chExt cx="353675" cy="352875"/>
          </a:xfrm>
        </p:grpSpPr>
        <p:sp>
          <p:nvSpPr>
            <p:cNvPr id="7351" name="Google Shape;7351;p6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5"/>
          <p:cNvGrpSpPr/>
          <p:nvPr/>
        </p:nvGrpSpPr>
        <p:grpSpPr>
          <a:xfrm>
            <a:off x="7061431" y="1419788"/>
            <a:ext cx="356196" cy="290379"/>
            <a:chOff x="-11728250" y="3245400"/>
            <a:chExt cx="353650" cy="288275"/>
          </a:xfrm>
        </p:grpSpPr>
        <p:sp>
          <p:nvSpPr>
            <p:cNvPr id="7363" name="Google Shape;7363;p6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65"/>
          <p:cNvGrpSpPr/>
          <p:nvPr/>
        </p:nvGrpSpPr>
        <p:grpSpPr>
          <a:xfrm>
            <a:off x="7093939" y="2272427"/>
            <a:ext cx="311804" cy="355451"/>
            <a:chOff x="-11703850" y="4081850"/>
            <a:chExt cx="309575" cy="352875"/>
          </a:xfrm>
        </p:grpSpPr>
        <p:sp>
          <p:nvSpPr>
            <p:cNvPr id="7369" name="Google Shape;7369;p6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5"/>
          <p:cNvGrpSpPr/>
          <p:nvPr/>
        </p:nvGrpSpPr>
        <p:grpSpPr>
          <a:xfrm>
            <a:off x="5282595" y="2746580"/>
            <a:ext cx="357002" cy="355451"/>
            <a:chOff x="-9958475" y="3180025"/>
            <a:chExt cx="354450" cy="352875"/>
          </a:xfrm>
        </p:grpSpPr>
        <p:sp>
          <p:nvSpPr>
            <p:cNvPr id="7378" name="Google Shape;7378;p6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65"/>
          <p:cNvGrpSpPr/>
          <p:nvPr/>
        </p:nvGrpSpPr>
        <p:grpSpPr>
          <a:xfrm>
            <a:off x="5291722" y="3222561"/>
            <a:ext cx="337966" cy="355325"/>
            <a:chOff x="-9949025" y="3615575"/>
            <a:chExt cx="335550" cy="352750"/>
          </a:xfrm>
        </p:grpSpPr>
        <p:sp>
          <p:nvSpPr>
            <p:cNvPr id="7382" name="Google Shape;7382;p6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5"/>
          <p:cNvGrpSpPr/>
          <p:nvPr/>
        </p:nvGrpSpPr>
        <p:grpSpPr>
          <a:xfrm>
            <a:off x="7926568" y="2746067"/>
            <a:ext cx="360175" cy="358423"/>
            <a:chOff x="-9961625" y="4048175"/>
            <a:chExt cx="357600" cy="355825"/>
          </a:xfrm>
        </p:grpSpPr>
        <p:sp>
          <p:nvSpPr>
            <p:cNvPr id="7386" name="Google Shape;7386;p6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5"/>
          <p:cNvGrpSpPr/>
          <p:nvPr/>
        </p:nvGrpSpPr>
        <p:grpSpPr>
          <a:xfrm>
            <a:off x="6613289" y="3221579"/>
            <a:ext cx="364959" cy="357289"/>
            <a:chOff x="-8680950" y="3624225"/>
            <a:chExt cx="362350" cy="354700"/>
          </a:xfrm>
        </p:grpSpPr>
        <p:sp>
          <p:nvSpPr>
            <p:cNvPr id="7393" name="Google Shape;7393;p6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5"/>
          <p:cNvGrpSpPr/>
          <p:nvPr/>
        </p:nvGrpSpPr>
        <p:grpSpPr>
          <a:xfrm>
            <a:off x="5749533" y="1387239"/>
            <a:ext cx="313365" cy="355476"/>
            <a:chOff x="-13056975" y="3212300"/>
            <a:chExt cx="311125" cy="352900"/>
          </a:xfrm>
        </p:grpSpPr>
        <p:sp>
          <p:nvSpPr>
            <p:cNvPr id="7400" name="Google Shape;7400;p6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5"/>
          <p:cNvGrpSpPr/>
          <p:nvPr/>
        </p:nvGrpSpPr>
        <p:grpSpPr>
          <a:xfrm>
            <a:off x="5726921" y="1828034"/>
            <a:ext cx="358588" cy="355325"/>
            <a:chOff x="-13077450" y="3647075"/>
            <a:chExt cx="356025" cy="352750"/>
          </a:xfrm>
        </p:grpSpPr>
        <p:sp>
          <p:nvSpPr>
            <p:cNvPr id="7405" name="Google Shape;7405;p6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65"/>
          <p:cNvGrpSpPr/>
          <p:nvPr/>
        </p:nvGrpSpPr>
        <p:grpSpPr>
          <a:xfrm>
            <a:off x="5738027" y="2271633"/>
            <a:ext cx="357002" cy="357037"/>
            <a:chOff x="-13079025" y="4079475"/>
            <a:chExt cx="354450" cy="354450"/>
          </a:xfrm>
        </p:grpSpPr>
        <p:sp>
          <p:nvSpPr>
            <p:cNvPr id="7409" name="Google Shape;7409;p6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65"/>
          <p:cNvGrpSpPr/>
          <p:nvPr/>
        </p:nvGrpSpPr>
        <p:grpSpPr>
          <a:xfrm>
            <a:off x="7511094" y="1387642"/>
            <a:ext cx="356221" cy="354670"/>
            <a:chOff x="-11292700" y="3213875"/>
            <a:chExt cx="353675" cy="352100"/>
          </a:xfrm>
        </p:grpSpPr>
        <p:sp>
          <p:nvSpPr>
            <p:cNvPr id="7414" name="Google Shape;7414;p6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5"/>
          <p:cNvGrpSpPr/>
          <p:nvPr/>
        </p:nvGrpSpPr>
        <p:grpSpPr>
          <a:xfrm>
            <a:off x="7505152" y="1827581"/>
            <a:ext cx="368106" cy="356232"/>
            <a:chOff x="-11299000" y="3647875"/>
            <a:chExt cx="365475" cy="353650"/>
          </a:xfrm>
        </p:grpSpPr>
        <p:sp>
          <p:nvSpPr>
            <p:cNvPr id="7422" name="Google Shape;7422;p6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65"/>
          <p:cNvGrpSpPr/>
          <p:nvPr/>
        </p:nvGrpSpPr>
        <p:grpSpPr>
          <a:xfrm>
            <a:off x="7520614" y="2283532"/>
            <a:ext cx="357808" cy="333240"/>
            <a:chOff x="-11295075" y="4092875"/>
            <a:chExt cx="355250" cy="330825"/>
          </a:xfrm>
        </p:grpSpPr>
        <p:sp>
          <p:nvSpPr>
            <p:cNvPr id="7429" name="Google Shape;7429;p6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65"/>
          <p:cNvGrpSpPr/>
          <p:nvPr/>
        </p:nvGrpSpPr>
        <p:grpSpPr>
          <a:xfrm>
            <a:off x="5746214" y="2746580"/>
            <a:ext cx="312585" cy="355451"/>
            <a:chOff x="-9500075" y="3180800"/>
            <a:chExt cx="310350" cy="352875"/>
          </a:xfrm>
        </p:grpSpPr>
        <p:sp>
          <p:nvSpPr>
            <p:cNvPr id="7435" name="Google Shape;7435;p6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5"/>
          <p:cNvGrpSpPr/>
          <p:nvPr/>
        </p:nvGrpSpPr>
        <p:grpSpPr>
          <a:xfrm>
            <a:off x="5724005" y="3222095"/>
            <a:ext cx="356221" cy="356257"/>
            <a:chOff x="-9523700" y="3614000"/>
            <a:chExt cx="353675" cy="353675"/>
          </a:xfrm>
        </p:grpSpPr>
        <p:sp>
          <p:nvSpPr>
            <p:cNvPr id="7445" name="Google Shape;7445;p6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5"/>
          <p:cNvGrpSpPr/>
          <p:nvPr/>
        </p:nvGrpSpPr>
        <p:grpSpPr>
          <a:xfrm>
            <a:off x="7508956" y="3244737"/>
            <a:ext cx="356221" cy="354670"/>
            <a:chOff x="-9523700" y="4049550"/>
            <a:chExt cx="353675" cy="352100"/>
          </a:xfrm>
        </p:grpSpPr>
        <p:sp>
          <p:nvSpPr>
            <p:cNvPr id="7455" name="Google Shape;7455;p6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5"/>
          <p:cNvGrpSpPr/>
          <p:nvPr/>
        </p:nvGrpSpPr>
        <p:grpSpPr>
          <a:xfrm>
            <a:off x="7065071" y="3244710"/>
            <a:ext cx="357002" cy="311029"/>
            <a:chOff x="-8209150" y="3659675"/>
            <a:chExt cx="354450" cy="308775"/>
          </a:xfrm>
        </p:grpSpPr>
        <p:sp>
          <p:nvSpPr>
            <p:cNvPr id="7463" name="Google Shape;7463;p6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65"/>
          <p:cNvGrpSpPr/>
          <p:nvPr/>
        </p:nvGrpSpPr>
        <p:grpSpPr>
          <a:xfrm>
            <a:off x="6178632" y="2273623"/>
            <a:ext cx="356221" cy="353059"/>
            <a:chOff x="-12643475" y="4081850"/>
            <a:chExt cx="353675" cy="350500"/>
          </a:xfrm>
        </p:grpSpPr>
        <p:sp>
          <p:nvSpPr>
            <p:cNvPr id="7470" name="Google Shape;7470;p6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4" name="Google Shape;7474;p65"/>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5" name="Google Shape;7475;p65"/>
          <p:cNvGrpSpPr/>
          <p:nvPr/>
        </p:nvGrpSpPr>
        <p:grpSpPr>
          <a:xfrm>
            <a:off x="7961232" y="2283532"/>
            <a:ext cx="356221" cy="333240"/>
            <a:chOff x="-10858725" y="4092875"/>
            <a:chExt cx="353675" cy="330825"/>
          </a:xfrm>
        </p:grpSpPr>
        <p:sp>
          <p:nvSpPr>
            <p:cNvPr id="7476" name="Google Shape;7476;p6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5"/>
          <p:cNvGrpSpPr/>
          <p:nvPr/>
        </p:nvGrpSpPr>
        <p:grpSpPr>
          <a:xfrm>
            <a:off x="6219755" y="3222498"/>
            <a:ext cx="252278" cy="355451"/>
            <a:chOff x="-9039300" y="3614000"/>
            <a:chExt cx="250475" cy="352875"/>
          </a:xfrm>
        </p:grpSpPr>
        <p:sp>
          <p:nvSpPr>
            <p:cNvPr id="7483" name="Google Shape;7483;p6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65"/>
          <p:cNvGrpSpPr/>
          <p:nvPr/>
        </p:nvGrpSpPr>
        <p:grpSpPr>
          <a:xfrm>
            <a:off x="7951721" y="3244737"/>
            <a:ext cx="354635" cy="354670"/>
            <a:chOff x="-9088150" y="4049550"/>
            <a:chExt cx="352100" cy="352100"/>
          </a:xfrm>
        </p:grpSpPr>
        <p:sp>
          <p:nvSpPr>
            <p:cNvPr id="7486" name="Google Shape;7486;p6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65"/>
          <p:cNvGrpSpPr/>
          <p:nvPr/>
        </p:nvGrpSpPr>
        <p:grpSpPr>
          <a:xfrm>
            <a:off x="7086085" y="2746970"/>
            <a:ext cx="315757" cy="354670"/>
            <a:chOff x="-8191825" y="3174500"/>
            <a:chExt cx="313500" cy="352100"/>
          </a:xfrm>
        </p:grpSpPr>
        <p:sp>
          <p:nvSpPr>
            <p:cNvPr id="7493" name="Google Shape;7493;p6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5"/>
          <p:cNvGrpSpPr/>
          <p:nvPr/>
        </p:nvGrpSpPr>
        <p:grpSpPr>
          <a:xfrm>
            <a:off x="4835443" y="1387491"/>
            <a:ext cx="356221" cy="354973"/>
            <a:chOff x="-13947000" y="3212800"/>
            <a:chExt cx="353675" cy="352400"/>
          </a:xfrm>
        </p:grpSpPr>
        <p:sp>
          <p:nvSpPr>
            <p:cNvPr id="7497" name="Google Shape;7497;p6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9" name="Google Shape;7499;p65"/>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0" name="Google Shape;7500;p65"/>
          <p:cNvGrpSpPr/>
          <p:nvPr/>
        </p:nvGrpSpPr>
        <p:grpSpPr>
          <a:xfrm>
            <a:off x="5278038" y="1386849"/>
            <a:ext cx="356221" cy="356257"/>
            <a:chOff x="-13512225" y="3211525"/>
            <a:chExt cx="353675" cy="353675"/>
          </a:xfrm>
        </p:grpSpPr>
        <p:sp>
          <p:nvSpPr>
            <p:cNvPr id="7501" name="Google Shape;7501;p6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65"/>
          <p:cNvGrpSpPr/>
          <p:nvPr/>
        </p:nvGrpSpPr>
        <p:grpSpPr>
          <a:xfrm>
            <a:off x="6168320" y="1387239"/>
            <a:ext cx="356221" cy="355476"/>
            <a:chOff x="-12643475" y="3212300"/>
            <a:chExt cx="353675" cy="352900"/>
          </a:xfrm>
        </p:grpSpPr>
        <p:sp>
          <p:nvSpPr>
            <p:cNvPr id="7507" name="Google Shape;7507;p6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5"/>
          <p:cNvGrpSpPr/>
          <p:nvPr/>
        </p:nvGrpSpPr>
        <p:grpSpPr>
          <a:xfrm>
            <a:off x="6168320" y="1839013"/>
            <a:ext cx="356221" cy="333366"/>
            <a:chOff x="-12643475" y="3657325"/>
            <a:chExt cx="353675" cy="330950"/>
          </a:xfrm>
        </p:grpSpPr>
        <p:sp>
          <p:nvSpPr>
            <p:cNvPr id="7517" name="Google Shape;7517;p6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65"/>
          <p:cNvGrpSpPr/>
          <p:nvPr/>
        </p:nvGrpSpPr>
        <p:grpSpPr>
          <a:xfrm>
            <a:off x="7951322" y="1387642"/>
            <a:ext cx="355416" cy="354670"/>
            <a:chOff x="-10857925" y="3213875"/>
            <a:chExt cx="352875" cy="352100"/>
          </a:xfrm>
        </p:grpSpPr>
        <p:sp>
          <p:nvSpPr>
            <p:cNvPr id="7524" name="Google Shape;7524;p6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65"/>
          <p:cNvGrpSpPr/>
          <p:nvPr/>
        </p:nvGrpSpPr>
        <p:grpSpPr>
          <a:xfrm>
            <a:off x="6168237" y="2747071"/>
            <a:ext cx="356096" cy="354469"/>
            <a:chOff x="-9089725" y="3180200"/>
            <a:chExt cx="353550" cy="351900"/>
          </a:xfrm>
        </p:grpSpPr>
        <p:sp>
          <p:nvSpPr>
            <p:cNvPr id="7535" name="Google Shape;7535;p6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5"/>
          <p:cNvGrpSpPr/>
          <p:nvPr/>
        </p:nvGrpSpPr>
        <p:grpSpPr>
          <a:xfrm>
            <a:off x="7060235" y="1826875"/>
            <a:ext cx="358588" cy="357642"/>
            <a:chOff x="7083760" y="1971660"/>
            <a:chExt cx="358588" cy="357642"/>
          </a:xfrm>
        </p:grpSpPr>
        <p:sp>
          <p:nvSpPr>
            <p:cNvPr id="7538" name="Google Shape;7538;p6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51" name="Google Shape;7551;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55"/>
        <p:cNvGrpSpPr/>
        <p:nvPr/>
      </p:nvGrpSpPr>
      <p:grpSpPr>
        <a:xfrm>
          <a:off x="0" y="0"/>
          <a:ext cx="0" cy="0"/>
          <a:chOff x="0" y="0"/>
          <a:chExt cx="0" cy="0"/>
        </a:xfrm>
      </p:grpSpPr>
      <p:sp>
        <p:nvSpPr>
          <p:cNvPr id="7556" name="Google Shape;7556;p66"/>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7" name="Google Shape;7557;p66"/>
          <p:cNvGrpSpPr/>
          <p:nvPr/>
        </p:nvGrpSpPr>
        <p:grpSpPr>
          <a:xfrm>
            <a:off x="719610" y="2243507"/>
            <a:ext cx="452798" cy="449473"/>
            <a:chOff x="-21322300" y="3693325"/>
            <a:chExt cx="306400" cy="304150"/>
          </a:xfrm>
        </p:grpSpPr>
        <p:sp>
          <p:nvSpPr>
            <p:cNvPr id="7558" name="Google Shape;7558;p6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66"/>
          <p:cNvGrpSpPr/>
          <p:nvPr/>
        </p:nvGrpSpPr>
        <p:grpSpPr>
          <a:xfrm>
            <a:off x="719019" y="2810244"/>
            <a:ext cx="453980" cy="422540"/>
            <a:chOff x="-21322300" y="4077125"/>
            <a:chExt cx="307200" cy="285925"/>
          </a:xfrm>
        </p:grpSpPr>
        <p:sp>
          <p:nvSpPr>
            <p:cNvPr id="7563" name="Google Shape;7563;p6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6"/>
          <p:cNvGrpSpPr/>
          <p:nvPr/>
        </p:nvGrpSpPr>
        <p:grpSpPr>
          <a:xfrm>
            <a:off x="3496195" y="1689128"/>
            <a:ext cx="451653" cy="450212"/>
            <a:chOff x="-19394200" y="3333800"/>
            <a:chExt cx="305625" cy="304650"/>
          </a:xfrm>
        </p:grpSpPr>
        <p:sp>
          <p:nvSpPr>
            <p:cNvPr id="7576" name="Google Shape;7576;p6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66"/>
          <p:cNvGrpSpPr/>
          <p:nvPr/>
        </p:nvGrpSpPr>
        <p:grpSpPr>
          <a:xfrm>
            <a:off x="3495032" y="2243580"/>
            <a:ext cx="453980" cy="449325"/>
            <a:chOff x="-19396575" y="3708500"/>
            <a:chExt cx="307200" cy="304050"/>
          </a:xfrm>
        </p:grpSpPr>
        <p:sp>
          <p:nvSpPr>
            <p:cNvPr id="7586" name="Google Shape;7586;p6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66"/>
          <p:cNvGrpSpPr/>
          <p:nvPr/>
        </p:nvGrpSpPr>
        <p:grpSpPr>
          <a:xfrm>
            <a:off x="3489212" y="2796461"/>
            <a:ext cx="465618" cy="450101"/>
            <a:chOff x="-19394200" y="4084200"/>
            <a:chExt cx="315075" cy="304575"/>
          </a:xfrm>
        </p:grpSpPr>
        <p:sp>
          <p:nvSpPr>
            <p:cNvPr id="7590" name="Google Shape;7590;p6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6"/>
          <p:cNvGrpSpPr/>
          <p:nvPr/>
        </p:nvGrpSpPr>
        <p:grpSpPr>
          <a:xfrm>
            <a:off x="6294923" y="1689001"/>
            <a:ext cx="400447" cy="450470"/>
            <a:chOff x="-17526750" y="3309200"/>
            <a:chExt cx="270975" cy="304825"/>
          </a:xfrm>
        </p:grpSpPr>
        <p:sp>
          <p:nvSpPr>
            <p:cNvPr id="7597" name="Google Shape;7597;p6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66"/>
          <p:cNvGrpSpPr/>
          <p:nvPr/>
        </p:nvGrpSpPr>
        <p:grpSpPr>
          <a:xfrm>
            <a:off x="6271075" y="2244173"/>
            <a:ext cx="448143" cy="448143"/>
            <a:chOff x="-17542500" y="3684100"/>
            <a:chExt cx="303250" cy="303250"/>
          </a:xfrm>
        </p:grpSpPr>
        <p:sp>
          <p:nvSpPr>
            <p:cNvPr id="7603" name="Google Shape;7603;p6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66"/>
          <p:cNvGrpSpPr/>
          <p:nvPr/>
        </p:nvGrpSpPr>
        <p:grpSpPr>
          <a:xfrm>
            <a:off x="6270484" y="2810817"/>
            <a:ext cx="449325" cy="421395"/>
            <a:chOff x="-17542500" y="4068450"/>
            <a:chExt cx="304050" cy="285150"/>
          </a:xfrm>
        </p:grpSpPr>
        <p:sp>
          <p:nvSpPr>
            <p:cNvPr id="7611" name="Google Shape;7611;p6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66"/>
          <p:cNvGrpSpPr/>
          <p:nvPr/>
        </p:nvGrpSpPr>
        <p:grpSpPr>
          <a:xfrm>
            <a:off x="3500906" y="3342211"/>
            <a:ext cx="343404" cy="449325"/>
            <a:chOff x="-15652200" y="3335975"/>
            <a:chExt cx="232375" cy="304050"/>
          </a:xfrm>
        </p:grpSpPr>
        <p:sp>
          <p:nvSpPr>
            <p:cNvPr id="7618" name="Google Shape;7618;p6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6"/>
          <p:cNvGrpSpPr/>
          <p:nvPr/>
        </p:nvGrpSpPr>
        <p:grpSpPr>
          <a:xfrm>
            <a:off x="1274819" y="2243729"/>
            <a:ext cx="449325" cy="449030"/>
            <a:chOff x="-20945825" y="3692175"/>
            <a:chExt cx="304050" cy="303850"/>
          </a:xfrm>
        </p:grpSpPr>
        <p:sp>
          <p:nvSpPr>
            <p:cNvPr id="7628" name="Google Shape;7628;p6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6"/>
          <p:cNvGrpSpPr/>
          <p:nvPr/>
        </p:nvGrpSpPr>
        <p:grpSpPr>
          <a:xfrm>
            <a:off x="4081644" y="1689848"/>
            <a:ext cx="372516" cy="448771"/>
            <a:chOff x="-18994100" y="3334775"/>
            <a:chExt cx="252075" cy="303675"/>
          </a:xfrm>
        </p:grpSpPr>
        <p:sp>
          <p:nvSpPr>
            <p:cNvPr id="7633" name="Google Shape;7633;p6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66"/>
          <p:cNvGrpSpPr/>
          <p:nvPr/>
        </p:nvGrpSpPr>
        <p:grpSpPr>
          <a:xfrm>
            <a:off x="4096200" y="2244743"/>
            <a:ext cx="343404" cy="446998"/>
            <a:chOff x="-18983850" y="3710075"/>
            <a:chExt cx="232375" cy="302475"/>
          </a:xfrm>
        </p:grpSpPr>
        <p:sp>
          <p:nvSpPr>
            <p:cNvPr id="7638" name="Google Shape;7638;p6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6"/>
          <p:cNvGrpSpPr/>
          <p:nvPr/>
        </p:nvGrpSpPr>
        <p:grpSpPr>
          <a:xfrm>
            <a:off x="1274247" y="1689573"/>
            <a:ext cx="450470" cy="449325"/>
            <a:chOff x="-20946600" y="3317850"/>
            <a:chExt cx="304825" cy="304050"/>
          </a:xfrm>
        </p:grpSpPr>
        <p:sp>
          <p:nvSpPr>
            <p:cNvPr id="7643" name="Google Shape;7643;p6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6"/>
          <p:cNvGrpSpPr/>
          <p:nvPr/>
        </p:nvGrpSpPr>
        <p:grpSpPr>
          <a:xfrm>
            <a:off x="1300422" y="2797442"/>
            <a:ext cx="398119" cy="448143"/>
            <a:chOff x="-20930075" y="4066100"/>
            <a:chExt cx="269400" cy="303250"/>
          </a:xfrm>
        </p:grpSpPr>
        <p:sp>
          <p:nvSpPr>
            <p:cNvPr id="7647" name="Google Shape;7647;p6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66"/>
          <p:cNvGrpSpPr/>
          <p:nvPr/>
        </p:nvGrpSpPr>
        <p:grpSpPr>
          <a:xfrm>
            <a:off x="4042667" y="2797422"/>
            <a:ext cx="450470" cy="448180"/>
            <a:chOff x="-19020075" y="4084200"/>
            <a:chExt cx="304825" cy="303275"/>
          </a:xfrm>
        </p:grpSpPr>
        <p:sp>
          <p:nvSpPr>
            <p:cNvPr id="7650" name="Google Shape;7650;p6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6"/>
          <p:cNvGrpSpPr/>
          <p:nvPr/>
        </p:nvGrpSpPr>
        <p:grpSpPr>
          <a:xfrm>
            <a:off x="6859931" y="1689001"/>
            <a:ext cx="396937" cy="450470"/>
            <a:chOff x="-17149475" y="3309200"/>
            <a:chExt cx="268600" cy="304825"/>
          </a:xfrm>
        </p:grpSpPr>
        <p:sp>
          <p:nvSpPr>
            <p:cNvPr id="7660" name="Google Shape;7660;p6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66"/>
          <p:cNvGrpSpPr/>
          <p:nvPr/>
        </p:nvGrpSpPr>
        <p:grpSpPr>
          <a:xfrm>
            <a:off x="6833737" y="2258120"/>
            <a:ext cx="449325" cy="420249"/>
            <a:chOff x="-17168375" y="3692750"/>
            <a:chExt cx="304050" cy="284375"/>
          </a:xfrm>
        </p:grpSpPr>
        <p:sp>
          <p:nvSpPr>
            <p:cNvPr id="7663" name="Google Shape;7663;p6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66"/>
          <p:cNvGrpSpPr/>
          <p:nvPr/>
        </p:nvGrpSpPr>
        <p:grpSpPr>
          <a:xfrm>
            <a:off x="6830246" y="2796852"/>
            <a:ext cx="456308" cy="449325"/>
            <a:chOff x="-17170750" y="4058800"/>
            <a:chExt cx="308775" cy="304050"/>
          </a:xfrm>
        </p:grpSpPr>
        <p:sp>
          <p:nvSpPr>
            <p:cNvPr id="7671" name="Google Shape;7671;p6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6"/>
          <p:cNvGrpSpPr/>
          <p:nvPr/>
        </p:nvGrpSpPr>
        <p:grpSpPr>
          <a:xfrm>
            <a:off x="5692143" y="3343358"/>
            <a:ext cx="450470" cy="446998"/>
            <a:chOff x="-15688425" y="3707725"/>
            <a:chExt cx="304825" cy="302475"/>
          </a:xfrm>
        </p:grpSpPr>
        <p:sp>
          <p:nvSpPr>
            <p:cNvPr id="7689" name="Google Shape;7689;p6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66"/>
          <p:cNvGrpSpPr/>
          <p:nvPr/>
        </p:nvGrpSpPr>
        <p:grpSpPr>
          <a:xfrm>
            <a:off x="1836300" y="1690441"/>
            <a:ext cx="451653" cy="447589"/>
            <a:chOff x="-20572500" y="3319025"/>
            <a:chExt cx="305625" cy="302875"/>
          </a:xfrm>
        </p:grpSpPr>
        <p:sp>
          <p:nvSpPr>
            <p:cNvPr id="7696" name="Google Shape;7696;p6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66"/>
          <p:cNvGrpSpPr/>
          <p:nvPr/>
        </p:nvGrpSpPr>
        <p:grpSpPr>
          <a:xfrm>
            <a:off x="1837463" y="2305410"/>
            <a:ext cx="449325" cy="325670"/>
            <a:chOff x="-20571700" y="3722875"/>
            <a:chExt cx="304050" cy="220375"/>
          </a:xfrm>
        </p:grpSpPr>
        <p:sp>
          <p:nvSpPr>
            <p:cNvPr id="7699" name="Google Shape;7699;p6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6"/>
          <p:cNvGrpSpPr/>
          <p:nvPr/>
        </p:nvGrpSpPr>
        <p:grpSpPr>
          <a:xfrm>
            <a:off x="1836891" y="2796278"/>
            <a:ext cx="450470" cy="450470"/>
            <a:chOff x="-20571700" y="4066875"/>
            <a:chExt cx="304825" cy="304825"/>
          </a:xfrm>
        </p:grpSpPr>
        <p:sp>
          <p:nvSpPr>
            <p:cNvPr id="7707" name="Google Shape;7707;p6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66"/>
          <p:cNvGrpSpPr/>
          <p:nvPr/>
        </p:nvGrpSpPr>
        <p:grpSpPr>
          <a:xfrm>
            <a:off x="4603593" y="1688259"/>
            <a:ext cx="453980" cy="451948"/>
            <a:chOff x="-18645175" y="3334200"/>
            <a:chExt cx="307200" cy="305825"/>
          </a:xfrm>
        </p:grpSpPr>
        <p:sp>
          <p:nvSpPr>
            <p:cNvPr id="7714" name="Google Shape;7714;p6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66"/>
          <p:cNvGrpSpPr/>
          <p:nvPr/>
        </p:nvGrpSpPr>
        <p:grpSpPr>
          <a:xfrm>
            <a:off x="4604184" y="2242989"/>
            <a:ext cx="452798" cy="450507"/>
            <a:chOff x="-18645175" y="3708500"/>
            <a:chExt cx="306400" cy="304850"/>
          </a:xfrm>
        </p:grpSpPr>
        <p:sp>
          <p:nvSpPr>
            <p:cNvPr id="7720" name="Google Shape;7720;p6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66"/>
          <p:cNvGrpSpPr/>
          <p:nvPr/>
        </p:nvGrpSpPr>
        <p:grpSpPr>
          <a:xfrm>
            <a:off x="4601857" y="2795630"/>
            <a:ext cx="457453" cy="451763"/>
            <a:chOff x="-18647525" y="4082625"/>
            <a:chExt cx="309550" cy="305700"/>
          </a:xfrm>
        </p:grpSpPr>
        <p:sp>
          <p:nvSpPr>
            <p:cNvPr id="7728" name="Google Shape;7728;p6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6"/>
          <p:cNvGrpSpPr/>
          <p:nvPr/>
        </p:nvGrpSpPr>
        <p:grpSpPr>
          <a:xfrm>
            <a:off x="7412241" y="1689592"/>
            <a:ext cx="395755" cy="449288"/>
            <a:chOff x="-16775350" y="3309200"/>
            <a:chExt cx="267800" cy="304025"/>
          </a:xfrm>
        </p:grpSpPr>
        <p:sp>
          <p:nvSpPr>
            <p:cNvPr id="7733" name="Google Shape;7733;p6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6"/>
          <p:cNvGrpSpPr/>
          <p:nvPr/>
        </p:nvGrpSpPr>
        <p:grpSpPr>
          <a:xfrm>
            <a:off x="7412241" y="2241827"/>
            <a:ext cx="395755" cy="452835"/>
            <a:chOff x="-16775350" y="3683300"/>
            <a:chExt cx="267800" cy="306425"/>
          </a:xfrm>
        </p:grpSpPr>
        <p:sp>
          <p:nvSpPr>
            <p:cNvPr id="7737" name="Google Shape;7737;p6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66"/>
          <p:cNvGrpSpPr/>
          <p:nvPr/>
        </p:nvGrpSpPr>
        <p:grpSpPr>
          <a:xfrm>
            <a:off x="7384292" y="2796870"/>
            <a:ext cx="451653" cy="449288"/>
            <a:chOff x="-16794250" y="4058225"/>
            <a:chExt cx="305625" cy="304025"/>
          </a:xfrm>
        </p:grpSpPr>
        <p:sp>
          <p:nvSpPr>
            <p:cNvPr id="7741" name="Google Shape;7741;p6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0" name="Google Shape;7750;p66"/>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1" name="Google Shape;7751;p66"/>
          <p:cNvGrpSpPr/>
          <p:nvPr/>
        </p:nvGrpSpPr>
        <p:grpSpPr>
          <a:xfrm>
            <a:off x="2385709" y="1689573"/>
            <a:ext cx="457453" cy="449325"/>
            <a:chOff x="-20199150" y="3317850"/>
            <a:chExt cx="309550" cy="304050"/>
          </a:xfrm>
        </p:grpSpPr>
        <p:sp>
          <p:nvSpPr>
            <p:cNvPr id="7752" name="Google Shape;7752;p6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6"/>
          <p:cNvGrpSpPr/>
          <p:nvPr/>
        </p:nvGrpSpPr>
        <p:grpSpPr>
          <a:xfrm>
            <a:off x="2388036" y="2242861"/>
            <a:ext cx="452798" cy="450766"/>
            <a:chOff x="-20199150" y="3693150"/>
            <a:chExt cx="306400" cy="305025"/>
          </a:xfrm>
        </p:grpSpPr>
        <p:sp>
          <p:nvSpPr>
            <p:cNvPr id="7760" name="Google Shape;7760;p6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66"/>
          <p:cNvGrpSpPr/>
          <p:nvPr/>
        </p:nvGrpSpPr>
        <p:grpSpPr>
          <a:xfrm>
            <a:off x="2388609" y="2795687"/>
            <a:ext cx="451653" cy="451653"/>
            <a:chOff x="-20197575" y="4066875"/>
            <a:chExt cx="305625" cy="305625"/>
          </a:xfrm>
        </p:grpSpPr>
        <p:sp>
          <p:nvSpPr>
            <p:cNvPr id="7767" name="Google Shape;7767;p6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66"/>
          <p:cNvGrpSpPr/>
          <p:nvPr/>
        </p:nvGrpSpPr>
        <p:grpSpPr>
          <a:xfrm>
            <a:off x="5170827" y="1687520"/>
            <a:ext cx="449325" cy="453426"/>
            <a:chOff x="-18271050" y="3333200"/>
            <a:chExt cx="304050" cy="306825"/>
          </a:xfrm>
        </p:grpSpPr>
        <p:sp>
          <p:nvSpPr>
            <p:cNvPr id="7776" name="Google Shape;7776;p6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66"/>
          <p:cNvGrpSpPr/>
          <p:nvPr/>
        </p:nvGrpSpPr>
        <p:grpSpPr>
          <a:xfrm>
            <a:off x="5171399" y="2244171"/>
            <a:ext cx="448180" cy="448143"/>
            <a:chOff x="-18270275" y="3710875"/>
            <a:chExt cx="303275" cy="303250"/>
          </a:xfrm>
        </p:grpSpPr>
        <p:sp>
          <p:nvSpPr>
            <p:cNvPr id="7782" name="Google Shape;7782;p6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66"/>
          <p:cNvGrpSpPr/>
          <p:nvPr/>
        </p:nvGrpSpPr>
        <p:grpSpPr>
          <a:xfrm>
            <a:off x="5224951" y="2797422"/>
            <a:ext cx="341076" cy="448180"/>
            <a:chOff x="-18234025" y="4084200"/>
            <a:chExt cx="230800" cy="303275"/>
          </a:xfrm>
        </p:grpSpPr>
        <p:sp>
          <p:nvSpPr>
            <p:cNvPr id="7789" name="Google Shape;7789;p6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66"/>
          <p:cNvGrpSpPr/>
          <p:nvPr/>
        </p:nvGrpSpPr>
        <p:grpSpPr>
          <a:xfrm>
            <a:off x="2337506" y="3341641"/>
            <a:ext cx="449325" cy="450470"/>
            <a:chOff x="-16419350" y="3308400"/>
            <a:chExt cx="304050" cy="304825"/>
          </a:xfrm>
        </p:grpSpPr>
        <p:sp>
          <p:nvSpPr>
            <p:cNvPr id="7793" name="Google Shape;7793;p6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6"/>
          <p:cNvGrpSpPr/>
          <p:nvPr/>
        </p:nvGrpSpPr>
        <p:grpSpPr>
          <a:xfrm>
            <a:off x="4609062" y="3340423"/>
            <a:ext cx="395755" cy="452872"/>
            <a:chOff x="-16401225" y="3683275"/>
            <a:chExt cx="267800" cy="306450"/>
          </a:xfrm>
        </p:grpSpPr>
        <p:sp>
          <p:nvSpPr>
            <p:cNvPr id="7801" name="Google Shape;7801;p6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66"/>
          <p:cNvGrpSpPr/>
          <p:nvPr/>
        </p:nvGrpSpPr>
        <p:grpSpPr>
          <a:xfrm>
            <a:off x="7974511" y="2797062"/>
            <a:ext cx="450470" cy="448180"/>
            <a:chOff x="-16419350" y="4058200"/>
            <a:chExt cx="304825" cy="303275"/>
          </a:xfrm>
        </p:grpSpPr>
        <p:sp>
          <p:nvSpPr>
            <p:cNvPr id="7809" name="Google Shape;7809;p6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66"/>
          <p:cNvGrpSpPr/>
          <p:nvPr/>
        </p:nvGrpSpPr>
        <p:grpSpPr>
          <a:xfrm>
            <a:off x="4001398" y="3343080"/>
            <a:ext cx="450507" cy="447589"/>
            <a:chOff x="-15296200" y="3326900"/>
            <a:chExt cx="304850" cy="302875"/>
          </a:xfrm>
        </p:grpSpPr>
        <p:sp>
          <p:nvSpPr>
            <p:cNvPr id="7817" name="Google Shape;7817;p6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6"/>
          <p:cNvGrpSpPr/>
          <p:nvPr/>
        </p:nvGrpSpPr>
        <p:grpSpPr>
          <a:xfrm>
            <a:off x="2917051" y="1706881"/>
            <a:ext cx="486566" cy="414708"/>
            <a:chOff x="-19835275" y="3330250"/>
            <a:chExt cx="329250" cy="280625"/>
          </a:xfrm>
        </p:grpSpPr>
        <p:sp>
          <p:nvSpPr>
            <p:cNvPr id="7823" name="Google Shape;7823;p6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66"/>
          <p:cNvGrpSpPr/>
          <p:nvPr/>
        </p:nvGrpSpPr>
        <p:grpSpPr>
          <a:xfrm>
            <a:off x="2935080" y="2243470"/>
            <a:ext cx="450507" cy="449547"/>
            <a:chOff x="-19822675" y="3692750"/>
            <a:chExt cx="304850" cy="304200"/>
          </a:xfrm>
        </p:grpSpPr>
        <p:sp>
          <p:nvSpPr>
            <p:cNvPr id="7827" name="Google Shape;7827;p6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66"/>
          <p:cNvGrpSpPr/>
          <p:nvPr/>
        </p:nvGrpSpPr>
        <p:grpSpPr>
          <a:xfrm>
            <a:off x="2935672" y="2796278"/>
            <a:ext cx="449325" cy="450470"/>
            <a:chOff x="-19822675" y="4066875"/>
            <a:chExt cx="304050" cy="304825"/>
          </a:xfrm>
        </p:grpSpPr>
        <p:sp>
          <p:nvSpPr>
            <p:cNvPr id="7833" name="Google Shape;7833;p6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6"/>
          <p:cNvGrpSpPr/>
          <p:nvPr/>
        </p:nvGrpSpPr>
        <p:grpSpPr>
          <a:xfrm>
            <a:off x="5744740" y="1689571"/>
            <a:ext cx="399302" cy="449325"/>
            <a:chOff x="-17878825" y="3334400"/>
            <a:chExt cx="270200" cy="304050"/>
          </a:xfrm>
        </p:grpSpPr>
        <p:sp>
          <p:nvSpPr>
            <p:cNvPr id="7840" name="Google Shape;7840;p6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66"/>
          <p:cNvGrpSpPr/>
          <p:nvPr/>
        </p:nvGrpSpPr>
        <p:grpSpPr>
          <a:xfrm>
            <a:off x="5718565" y="2242416"/>
            <a:ext cx="451653" cy="451653"/>
            <a:chOff x="-17896150" y="3709300"/>
            <a:chExt cx="305625" cy="305625"/>
          </a:xfrm>
        </p:grpSpPr>
        <p:sp>
          <p:nvSpPr>
            <p:cNvPr id="7848" name="Google Shape;7848;p6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66"/>
          <p:cNvGrpSpPr/>
          <p:nvPr/>
        </p:nvGrpSpPr>
        <p:grpSpPr>
          <a:xfrm>
            <a:off x="5746495" y="2795686"/>
            <a:ext cx="395792" cy="451653"/>
            <a:chOff x="-17878025" y="4082625"/>
            <a:chExt cx="267825" cy="305625"/>
          </a:xfrm>
        </p:grpSpPr>
        <p:sp>
          <p:nvSpPr>
            <p:cNvPr id="7853" name="Google Shape;7853;p6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6"/>
          <p:cNvGrpSpPr/>
          <p:nvPr/>
        </p:nvGrpSpPr>
        <p:grpSpPr>
          <a:xfrm>
            <a:off x="2890388" y="3355015"/>
            <a:ext cx="450507" cy="423722"/>
            <a:chOff x="-16044450" y="3317850"/>
            <a:chExt cx="304850" cy="286725"/>
          </a:xfrm>
        </p:grpSpPr>
        <p:sp>
          <p:nvSpPr>
            <p:cNvPr id="7861" name="Google Shape;7861;p6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5" name="Google Shape;7865;p66"/>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6" name="Google Shape;7866;p66"/>
          <p:cNvGrpSpPr/>
          <p:nvPr/>
        </p:nvGrpSpPr>
        <p:grpSpPr>
          <a:xfrm>
            <a:off x="8012905" y="2243724"/>
            <a:ext cx="373662" cy="449030"/>
            <a:chOff x="-16018450" y="4058400"/>
            <a:chExt cx="252850" cy="303850"/>
          </a:xfrm>
        </p:grpSpPr>
        <p:sp>
          <p:nvSpPr>
            <p:cNvPr id="7867" name="Google Shape;7867;p6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1" name="Google Shape;7871;p66"/>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1"/>
          <p:cNvPicPr preferRelativeResize="0">
            <a:picLocks noGrp="1"/>
          </p:cNvPicPr>
          <p:nvPr>
            <p:ph type="pic" idx="3"/>
          </p:nvPr>
        </p:nvPicPr>
        <p:blipFill rotWithShape="1">
          <a:blip r:embed="rId3">
            <a:alphaModFix/>
          </a:blip>
          <a:srcRect l="3197" r="38659"/>
          <a:stretch/>
        </p:blipFill>
        <p:spPr>
          <a:xfrm>
            <a:off x="5486399" y="0"/>
            <a:ext cx="3721098" cy="5143501"/>
          </a:xfrm>
          <a:prstGeom prst="rect">
            <a:avLst/>
          </a:prstGeom>
        </p:spPr>
      </p:pic>
      <p:sp>
        <p:nvSpPr>
          <p:cNvPr id="209" name="Google Shape;209;p31"/>
          <p:cNvSpPr txBox="1">
            <a:spLocks noGrp="1"/>
          </p:cNvSpPr>
          <p:nvPr>
            <p:ph type="title"/>
          </p:nvPr>
        </p:nvSpPr>
        <p:spPr>
          <a:xfrm>
            <a:off x="745992" y="1887738"/>
            <a:ext cx="3603900" cy="171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Project and strategy</a:t>
            </a:r>
            <a:endParaRPr/>
          </a:p>
        </p:txBody>
      </p:sp>
      <p:sp>
        <p:nvSpPr>
          <p:cNvPr id="210" name="Google Shape;210;p31"/>
          <p:cNvSpPr txBox="1">
            <a:spLocks noGrp="1"/>
          </p:cNvSpPr>
          <p:nvPr>
            <p:ph type="title" idx="2"/>
          </p:nvPr>
        </p:nvSpPr>
        <p:spPr>
          <a:xfrm>
            <a:off x="861675" y="831313"/>
            <a:ext cx="999000" cy="89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1" name="Google Shape;211;p31"/>
          <p:cNvSpPr txBox="1">
            <a:spLocks noGrp="1"/>
          </p:cNvSpPr>
          <p:nvPr>
            <p:ph type="subTitle" idx="1"/>
          </p:nvPr>
        </p:nvSpPr>
        <p:spPr>
          <a:xfrm>
            <a:off x="745992" y="3600288"/>
            <a:ext cx="3603900" cy="71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You can enter a subtitle here if you need it</a:t>
            </a:r>
            <a:endParaRPr/>
          </a:p>
        </p:txBody>
      </p:sp>
      <p:sp>
        <p:nvSpPr>
          <p:cNvPr id="212" name="Google Shape;212;p31"/>
          <p:cNvSpPr/>
          <p:nvPr/>
        </p:nvSpPr>
        <p:spPr>
          <a:xfrm>
            <a:off x="3103414" y="2567007"/>
            <a:ext cx="3226104" cy="2578847"/>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rgbClr val="CA0505">
              <a:alpha val="31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1"/>
          <p:cNvSpPr/>
          <p:nvPr/>
        </p:nvSpPr>
        <p:spPr>
          <a:xfrm>
            <a:off x="4703621" y="3574902"/>
            <a:ext cx="1975989" cy="1579544"/>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1"/>
          <p:cNvSpPr/>
          <p:nvPr/>
        </p:nvSpPr>
        <p:spPr>
          <a:xfrm rot="10800000" flipH="1">
            <a:off x="7680355" y="-25394"/>
            <a:ext cx="1555694" cy="1245203"/>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76"/>
        <p:cNvGrpSpPr/>
        <p:nvPr/>
      </p:nvGrpSpPr>
      <p:grpSpPr>
        <a:xfrm>
          <a:off x="0" y="0"/>
          <a:ext cx="0" cy="0"/>
          <a:chOff x="0" y="0"/>
          <a:chExt cx="0" cy="0"/>
        </a:xfrm>
      </p:grpSpPr>
      <p:grpSp>
        <p:nvGrpSpPr>
          <p:cNvPr id="7877" name="Google Shape;7877;p67"/>
          <p:cNvGrpSpPr/>
          <p:nvPr/>
        </p:nvGrpSpPr>
        <p:grpSpPr>
          <a:xfrm>
            <a:off x="829817" y="1689241"/>
            <a:ext cx="442337" cy="419623"/>
            <a:chOff x="-6696925" y="3272575"/>
            <a:chExt cx="307200" cy="291425"/>
          </a:xfrm>
        </p:grpSpPr>
        <p:sp>
          <p:nvSpPr>
            <p:cNvPr id="7878" name="Google Shape;7878;p6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7"/>
          <p:cNvGrpSpPr/>
          <p:nvPr/>
        </p:nvGrpSpPr>
        <p:grpSpPr>
          <a:xfrm>
            <a:off x="829799" y="2204636"/>
            <a:ext cx="442373" cy="420775"/>
            <a:chOff x="-6690625" y="3631325"/>
            <a:chExt cx="307225" cy="292225"/>
          </a:xfrm>
        </p:grpSpPr>
        <p:sp>
          <p:nvSpPr>
            <p:cNvPr id="7881" name="Google Shape;7881;p6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67"/>
          <p:cNvGrpSpPr/>
          <p:nvPr/>
        </p:nvGrpSpPr>
        <p:grpSpPr>
          <a:xfrm>
            <a:off x="851921" y="2756972"/>
            <a:ext cx="421927" cy="419371"/>
            <a:chOff x="-6689825" y="3992050"/>
            <a:chExt cx="293025" cy="291250"/>
          </a:xfrm>
        </p:grpSpPr>
        <p:sp>
          <p:nvSpPr>
            <p:cNvPr id="7887" name="Google Shape;7887;p6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9" name="Google Shape;7899;p67"/>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0" name="Google Shape;7900;p67"/>
          <p:cNvGrpSpPr/>
          <p:nvPr/>
        </p:nvGrpSpPr>
        <p:grpSpPr>
          <a:xfrm>
            <a:off x="3535232" y="2205192"/>
            <a:ext cx="423043" cy="419659"/>
            <a:chOff x="-4837325" y="3612425"/>
            <a:chExt cx="293800" cy="291450"/>
          </a:xfrm>
        </p:grpSpPr>
        <p:sp>
          <p:nvSpPr>
            <p:cNvPr id="7901" name="Google Shape;7901;p6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67"/>
          <p:cNvGrpSpPr/>
          <p:nvPr/>
        </p:nvGrpSpPr>
        <p:grpSpPr>
          <a:xfrm>
            <a:off x="3548265" y="2756826"/>
            <a:ext cx="420775" cy="419659"/>
            <a:chOff x="-4837325" y="3971575"/>
            <a:chExt cx="292225" cy="291450"/>
          </a:xfrm>
        </p:grpSpPr>
        <p:sp>
          <p:nvSpPr>
            <p:cNvPr id="7905" name="Google Shape;7905;p6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7"/>
          <p:cNvGrpSpPr/>
          <p:nvPr/>
        </p:nvGrpSpPr>
        <p:grpSpPr>
          <a:xfrm>
            <a:off x="6240279" y="1714185"/>
            <a:ext cx="430998" cy="369730"/>
            <a:chOff x="-3037625" y="3254850"/>
            <a:chExt cx="299325" cy="256775"/>
          </a:xfrm>
        </p:grpSpPr>
        <p:sp>
          <p:nvSpPr>
            <p:cNvPr id="7912" name="Google Shape;7912;p6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67"/>
          <p:cNvGrpSpPr/>
          <p:nvPr/>
        </p:nvGrpSpPr>
        <p:grpSpPr>
          <a:xfrm>
            <a:off x="6244239" y="2204615"/>
            <a:ext cx="423079" cy="420811"/>
            <a:chOff x="-3031325" y="3597450"/>
            <a:chExt cx="293825" cy="292250"/>
          </a:xfrm>
        </p:grpSpPr>
        <p:sp>
          <p:nvSpPr>
            <p:cNvPr id="7917" name="Google Shape;7917;p6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67"/>
          <p:cNvGrpSpPr/>
          <p:nvPr/>
        </p:nvGrpSpPr>
        <p:grpSpPr>
          <a:xfrm>
            <a:off x="6256714" y="2781214"/>
            <a:ext cx="421927" cy="370882"/>
            <a:chOff x="-3030525" y="3973150"/>
            <a:chExt cx="293025" cy="257575"/>
          </a:xfrm>
        </p:grpSpPr>
        <p:sp>
          <p:nvSpPr>
            <p:cNvPr id="7922" name="Google Shape;7922;p6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67"/>
          <p:cNvGrpSpPr/>
          <p:nvPr/>
        </p:nvGrpSpPr>
        <p:grpSpPr>
          <a:xfrm>
            <a:off x="1358307" y="3369426"/>
            <a:ext cx="421927" cy="297195"/>
            <a:chOff x="-1199300" y="3279250"/>
            <a:chExt cx="293025" cy="206400"/>
          </a:xfrm>
        </p:grpSpPr>
        <p:sp>
          <p:nvSpPr>
            <p:cNvPr id="7925" name="Google Shape;7925;p6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67"/>
          <p:cNvGrpSpPr/>
          <p:nvPr/>
        </p:nvGrpSpPr>
        <p:grpSpPr>
          <a:xfrm>
            <a:off x="1365393" y="1688773"/>
            <a:ext cx="444605" cy="420559"/>
            <a:chOff x="-6338550" y="3272950"/>
            <a:chExt cx="308775" cy="292075"/>
          </a:xfrm>
        </p:grpSpPr>
        <p:sp>
          <p:nvSpPr>
            <p:cNvPr id="7930" name="Google Shape;7930;p6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67"/>
          <p:cNvGrpSpPr/>
          <p:nvPr/>
        </p:nvGrpSpPr>
        <p:grpSpPr>
          <a:xfrm>
            <a:off x="1376732" y="2205194"/>
            <a:ext cx="421927" cy="419659"/>
            <a:chOff x="-6329100" y="3632100"/>
            <a:chExt cx="293025" cy="291450"/>
          </a:xfrm>
        </p:grpSpPr>
        <p:sp>
          <p:nvSpPr>
            <p:cNvPr id="7934" name="Google Shape;7934;p6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67"/>
          <p:cNvGrpSpPr/>
          <p:nvPr/>
        </p:nvGrpSpPr>
        <p:grpSpPr>
          <a:xfrm>
            <a:off x="1389783" y="2756828"/>
            <a:ext cx="419623" cy="419659"/>
            <a:chOff x="-6329875" y="3992050"/>
            <a:chExt cx="291425" cy="291450"/>
          </a:xfrm>
        </p:grpSpPr>
        <p:sp>
          <p:nvSpPr>
            <p:cNvPr id="7938" name="Google Shape;7938;p6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7"/>
          <p:cNvGrpSpPr/>
          <p:nvPr/>
        </p:nvGrpSpPr>
        <p:grpSpPr>
          <a:xfrm>
            <a:off x="4075920" y="1687530"/>
            <a:ext cx="423079" cy="423043"/>
            <a:chOff x="-4478975" y="3251700"/>
            <a:chExt cx="293825" cy="293800"/>
          </a:xfrm>
        </p:grpSpPr>
        <p:sp>
          <p:nvSpPr>
            <p:cNvPr id="7943" name="Google Shape;7943;p6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67"/>
          <p:cNvGrpSpPr/>
          <p:nvPr/>
        </p:nvGrpSpPr>
        <p:grpSpPr>
          <a:xfrm>
            <a:off x="4075920" y="2205192"/>
            <a:ext cx="423079" cy="419659"/>
            <a:chOff x="-4475825" y="3612425"/>
            <a:chExt cx="293825" cy="291450"/>
          </a:xfrm>
        </p:grpSpPr>
        <p:sp>
          <p:nvSpPr>
            <p:cNvPr id="7947" name="Google Shape;7947;p6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67"/>
          <p:cNvGrpSpPr/>
          <p:nvPr/>
        </p:nvGrpSpPr>
        <p:grpSpPr>
          <a:xfrm>
            <a:off x="4084992" y="2756844"/>
            <a:ext cx="428730" cy="419623"/>
            <a:chOff x="-4480550" y="3970800"/>
            <a:chExt cx="297750" cy="291425"/>
          </a:xfrm>
        </p:grpSpPr>
        <p:sp>
          <p:nvSpPr>
            <p:cNvPr id="7951" name="Google Shape;7951;p6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7"/>
          <p:cNvGrpSpPr/>
          <p:nvPr/>
        </p:nvGrpSpPr>
        <p:grpSpPr>
          <a:xfrm>
            <a:off x="6788826" y="1689221"/>
            <a:ext cx="415123" cy="419659"/>
            <a:chOff x="-2668225" y="3239075"/>
            <a:chExt cx="288300" cy="291450"/>
          </a:xfrm>
        </p:grpSpPr>
        <p:sp>
          <p:nvSpPr>
            <p:cNvPr id="7954" name="Google Shape;7954;p6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67"/>
          <p:cNvGrpSpPr/>
          <p:nvPr/>
        </p:nvGrpSpPr>
        <p:grpSpPr>
          <a:xfrm>
            <a:off x="6785982" y="2205191"/>
            <a:ext cx="420811" cy="419659"/>
            <a:chOff x="-2671375" y="3597450"/>
            <a:chExt cx="292250" cy="291450"/>
          </a:xfrm>
        </p:grpSpPr>
        <p:sp>
          <p:nvSpPr>
            <p:cNvPr id="7960" name="Google Shape;7960;p6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67"/>
          <p:cNvGrpSpPr/>
          <p:nvPr/>
        </p:nvGrpSpPr>
        <p:grpSpPr>
          <a:xfrm>
            <a:off x="6796765" y="2755691"/>
            <a:ext cx="423043" cy="421927"/>
            <a:chOff x="-2670575" y="3956600"/>
            <a:chExt cx="293800" cy="293025"/>
          </a:xfrm>
        </p:grpSpPr>
        <p:sp>
          <p:nvSpPr>
            <p:cNvPr id="7963" name="Google Shape;7963;p6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67"/>
          <p:cNvGrpSpPr/>
          <p:nvPr/>
        </p:nvGrpSpPr>
        <p:grpSpPr>
          <a:xfrm>
            <a:off x="3054285" y="3311947"/>
            <a:ext cx="426462" cy="418363"/>
            <a:chOff x="-1183550" y="3586525"/>
            <a:chExt cx="296175" cy="290550"/>
          </a:xfrm>
        </p:grpSpPr>
        <p:sp>
          <p:nvSpPr>
            <p:cNvPr id="7968" name="Google Shape;7968;p6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7"/>
          <p:cNvGrpSpPr/>
          <p:nvPr/>
        </p:nvGrpSpPr>
        <p:grpSpPr>
          <a:xfrm>
            <a:off x="1917896" y="1689799"/>
            <a:ext cx="420811" cy="418507"/>
            <a:chOff x="-5971525" y="3273750"/>
            <a:chExt cx="292250" cy="290650"/>
          </a:xfrm>
        </p:grpSpPr>
        <p:sp>
          <p:nvSpPr>
            <p:cNvPr id="7978" name="Google Shape;7978;p6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7"/>
          <p:cNvGrpSpPr/>
          <p:nvPr/>
        </p:nvGrpSpPr>
        <p:grpSpPr>
          <a:xfrm>
            <a:off x="1912226" y="2203826"/>
            <a:ext cx="432150" cy="422395"/>
            <a:chOff x="-5974675" y="3632100"/>
            <a:chExt cx="300125" cy="293350"/>
          </a:xfrm>
        </p:grpSpPr>
        <p:sp>
          <p:nvSpPr>
            <p:cNvPr id="7981" name="Google Shape;7981;p6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67"/>
          <p:cNvGrpSpPr/>
          <p:nvPr/>
        </p:nvGrpSpPr>
        <p:grpSpPr>
          <a:xfrm>
            <a:off x="1942267" y="2755694"/>
            <a:ext cx="395865" cy="421927"/>
            <a:chOff x="-5971525" y="3990475"/>
            <a:chExt cx="274925" cy="293025"/>
          </a:xfrm>
        </p:grpSpPr>
        <p:sp>
          <p:nvSpPr>
            <p:cNvPr id="7985" name="Google Shape;7985;p6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7"/>
          <p:cNvGrpSpPr/>
          <p:nvPr/>
        </p:nvGrpSpPr>
        <p:grpSpPr>
          <a:xfrm>
            <a:off x="4615473" y="1689798"/>
            <a:ext cx="420775" cy="418507"/>
            <a:chOff x="-4118225" y="3253275"/>
            <a:chExt cx="292225" cy="290650"/>
          </a:xfrm>
        </p:grpSpPr>
        <p:sp>
          <p:nvSpPr>
            <p:cNvPr id="7990" name="Google Shape;7990;p6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7"/>
          <p:cNvGrpSpPr/>
          <p:nvPr/>
        </p:nvGrpSpPr>
        <p:grpSpPr>
          <a:xfrm>
            <a:off x="4665924" y="2204922"/>
            <a:ext cx="319874" cy="420199"/>
            <a:chOff x="-4082800" y="3612425"/>
            <a:chExt cx="222150" cy="291825"/>
          </a:xfrm>
        </p:grpSpPr>
        <p:sp>
          <p:nvSpPr>
            <p:cNvPr id="7993" name="Google Shape;7993;p6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7"/>
          <p:cNvGrpSpPr/>
          <p:nvPr/>
        </p:nvGrpSpPr>
        <p:grpSpPr>
          <a:xfrm>
            <a:off x="4627372" y="2769876"/>
            <a:ext cx="420775" cy="393561"/>
            <a:chOff x="-4118225" y="3990475"/>
            <a:chExt cx="292225" cy="273325"/>
          </a:xfrm>
        </p:grpSpPr>
        <p:sp>
          <p:nvSpPr>
            <p:cNvPr id="7997" name="Google Shape;7997;p6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67"/>
          <p:cNvGrpSpPr/>
          <p:nvPr/>
        </p:nvGrpSpPr>
        <p:grpSpPr>
          <a:xfrm>
            <a:off x="7338026" y="1688087"/>
            <a:ext cx="394713" cy="421927"/>
            <a:chOff x="-2312225" y="3238300"/>
            <a:chExt cx="274125" cy="293025"/>
          </a:xfrm>
        </p:grpSpPr>
        <p:sp>
          <p:nvSpPr>
            <p:cNvPr id="8002" name="Google Shape;8002;p6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7"/>
          <p:cNvGrpSpPr/>
          <p:nvPr/>
        </p:nvGrpSpPr>
        <p:grpSpPr>
          <a:xfrm>
            <a:off x="7335742" y="2756825"/>
            <a:ext cx="423079" cy="419659"/>
            <a:chOff x="-2310650" y="3958175"/>
            <a:chExt cx="293825" cy="291450"/>
          </a:xfrm>
        </p:grpSpPr>
        <p:sp>
          <p:nvSpPr>
            <p:cNvPr id="8005" name="Google Shape;8005;p6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67"/>
          <p:cNvGrpSpPr/>
          <p:nvPr/>
        </p:nvGrpSpPr>
        <p:grpSpPr>
          <a:xfrm>
            <a:off x="4702603" y="3308459"/>
            <a:ext cx="424159" cy="419659"/>
            <a:chOff x="-1182750" y="3962900"/>
            <a:chExt cx="294575" cy="291450"/>
          </a:xfrm>
        </p:grpSpPr>
        <p:sp>
          <p:nvSpPr>
            <p:cNvPr id="8008" name="Google Shape;8008;p6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67"/>
          <p:cNvGrpSpPr/>
          <p:nvPr/>
        </p:nvGrpSpPr>
        <p:grpSpPr>
          <a:xfrm>
            <a:off x="2455739" y="1689223"/>
            <a:ext cx="424195" cy="419659"/>
            <a:chOff x="-5611575" y="3272950"/>
            <a:chExt cx="294600" cy="291450"/>
          </a:xfrm>
        </p:grpSpPr>
        <p:sp>
          <p:nvSpPr>
            <p:cNvPr id="8016" name="Google Shape;8016;p6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67"/>
          <p:cNvGrpSpPr/>
          <p:nvPr/>
        </p:nvGrpSpPr>
        <p:grpSpPr>
          <a:xfrm>
            <a:off x="2455739" y="2205770"/>
            <a:ext cx="424195" cy="418507"/>
            <a:chOff x="-5613150" y="3632900"/>
            <a:chExt cx="294600" cy="290650"/>
          </a:xfrm>
        </p:grpSpPr>
        <p:sp>
          <p:nvSpPr>
            <p:cNvPr id="8022" name="Google Shape;8022;p6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67"/>
          <p:cNvGrpSpPr/>
          <p:nvPr/>
        </p:nvGrpSpPr>
        <p:grpSpPr>
          <a:xfrm>
            <a:off x="7324977" y="2153586"/>
            <a:ext cx="420811" cy="522864"/>
            <a:chOff x="-2310650" y="3525775"/>
            <a:chExt cx="292250" cy="363125"/>
          </a:xfrm>
        </p:grpSpPr>
        <p:sp>
          <p:nvSpPr>
            <p:cNvPr id="8025" name="Google Shape;8025;p6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67"/>
          <p:cNvGrpSpPr/>
          <p:nvPr/>
        </p:nvGrpSpPr>
        <p:grpSpPr>
          <a:xfrm>
            <a:off x="2467638" y="2756270"/>
            <a:ext cx="424195" cy="420775"/>
            <a:chOff x="-5613150" y="3991275"/>
            <a:chExt cx="294600" cy="292225"/>
          </a:xfrm>
        </p:grpSpPr>
        <p:sp>
          <p:nvSpPr>
            <p:cNvPr id="8030" name="Google Shape;8030;p6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7"/>
          <p:cNvGrpSpPr/>
          <p:nvPr/>
        </p:nvGrpSpPr>
        <p:grpSpPr>
          <a:xfrm>
            <a:off x="5139126" y="1689438"/>
            <a:ext cx="434634" cy="419227"/>
            <a:chOff x="-3768700" y="3253275"/>
            <a:chExt cx="301850" cy="291150"/>
          </a:xfrm>
        </p:grpSpPr>
        <p:sp>
          <p:nvSpPr>
            <p:cNvPr id="8040" name="Google Shape;8040;p6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67"/>
          <p:cNvGrpSpPr/>
          <p:nvPr/>
        </p:nvGrpSpPr>
        <p:grpSpPr>
          <a:xfrm>
            <a:off x="5143209" y="2217090"/>
            <a:ext cx="426462" cy="395865"/>
            <a:chOff x="-3808700" y="3628950"/>
            <a:chExt cx="296175" cy="274925"/>
          </a:xfrm>
        </p:grpSpPr>
        <p:sp>
          <p:nvSpPr>
            <p:cNvPr id="8044" name="Google Shape;8044;p6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67"/>
          <p:cNvGrpSpPr/>
          <p:nvPr/>
        </p:nvGrpSpPr>
        <p:grpSpPr>
          <a:xfrm>
            <a:off x="5208420" y="2756412"/>
            <a:ext cx="419443" cy="420487"/>
            <a:chOff x="-3771675" y="3971775"/>
            <a:chExt cx="291300" cy="292025"/>
          </a:xfrm>
        </p:grpSpPr>
        <p:sp>
          <p:nvSpPr>
            <p:cNvPr id="8048" name="Google Shape;8048;p6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7"/>
          <p:cNvGrpSpPr/>
          <p:nvPr/>
        </p:nvGrpSpPr>
        <p:grpSpPr>
          <a:xfrm>
            <a:off x="7869864" y="1716461"/>
            <a:ext cx="420271" cy="320774"/>
            <a:chOff x="-1951475" y="3273100"/>
            <a:chExt cx="291875" cy="222775"/>
          </a:xfrm>
        </p:grpSpPr>
        <p:sp>
          <p:nvSpPr>
            <p:cNvPr id="8054" name="Google Shape;8054;p6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67"/>
          <p:cNvGrpSpPr/>
          <p:nvPr/>
        </p:nvGrpSpPr>
        <p:grpSpPr>
          <a:xfrm>
            <a:off x="7867344" y="2205191"/>
            <a:ext cx="425310" cy="419659"/>
            <a:chOff x="-1951475" y="3597450"/>
            <a:chExt cx="295375" cy="291450"/>
          </a:xfrm>
        </p:grpSpPr>
        <p:sp>
          <p:nvSpPr>
            <p:cNvPr id="8058" name="Google Shape;8058;p6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7"/>
          <p:cNvGrpSpPr/>
          <p:nvPr/>
        </p:nvGrpSpPr>
        <p:grpSpPr>
          <a:xfrm>
            <a:off x="7869595" y="2756825"/>
            <a:ext cx="444605" cy="419659"/>
            <a:chOff x="-1960150" y="3956600"/>
            <a:chExt cx="308775" cy="291450"/>
          </a:xfrm>
        </p:grpSpPr>
        <p:sp>
          <p:nvSpPr>
            <p:cNvPr id="8063" name="Google Shape;8063;p6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67"/>
          <p:cNvGrpSpPr/>
          <p:nvPr/>
        </p:nvGrpSpPr>
        <p:grpSpPr>
          <a:xfrm>
            <a:off x="1923633" y="3307636"/>
            <a:ext cx="420775" cy="420775"/>
            <a:chOff x="-804700" y="3226500"/>
            <a:chExt cx="292225" cy="292225"/>
          </a:xfrm>
        </p:grpSpPr>
        <p:sp>
          <p:nvSpPr>
            <p:cNvPr id="8066" name="Google Shape;8066;p6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7"/>
          <p:cNvGrpSpPr/>
          <p:nvPr/>
        </p:nvGrpSpPr>
        <p:grpSpPr>
          <a:xfrm>
            <a:off x="3003724" y="1688647"/>
            <a:ext cx="420775" cy="420811"/>
            <a:chOff x="-5251625" y="3272950"/>
            <a:chExt cx="292225" cy="292250"/>
          </a:xfrm>
        </p:grpSpPr>
        <p:sp>
          <p:nvSpPr>
            <p:cNvPr id="8074" name="Google Shape;8074;p6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67"/>
          <p:cNvGrpSpPr/>
          <p:nvPr/>
        </p:nvGrpSpPr>
        <p:grpSpPr>
          <a:xfrm>
            <a:off x="3000322" y="2204348"/>
            <a:ext cx="427578" cy="421351"/>
            <a:chOff x="-5254775" y="3631325"/>
            <a:chExt cx="296950" cy="292625"/>
          </a:xfrm>
        </p:grpSpPr>
        <p:sp>
          <p:nvSpPr>
            <p:cNvPr id="8078" name="Google Shape;8078;p6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67"/>
          <p:cNvGrpSpPr/>
          <p:nvPr/>
        </p:nvGrpSpPr>
        <p:grpSpPr>
          <a:xfrm>
            <a:off x="3016181" y="2756270"/>
            <a:ext cx="419659" cy="420775"/>
            <a:chOff x="-5251625" y="3991275"/>
            <a:chExt cx="291450" cy="292225"/>
          </a:xfrm>
        </p:grpSpPr>
        <p:sp>
          <p:nvSpPr>
            <p:cNvPr id="8086" name="Google Shape;8086;p6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67"/>
          <p:cNvGrpSpPr/>
          <p:nvPr/>
        </p:nvGrpSpPr>
        <p:grpSpPr>
          <a:xfrm>
            <a:off x="5756763" y="1689240"/>
            <a:ext cx="319874" cy="419623"/>
            <a:chOff x="-3365275" y="3253275"/>
            <a:chExt cx="222150" cy="291425"/>
          </a:xfrm>
        </p:grpSpPr>
        <p:sp>
          <p:nvSpPr>
            <p:cNvPr id="8092" name="Google Shape;8092;p6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67"/>
          <p:cNvGrpSpPr/>
          <p:nvPr/>
        </p:nvGrpSpPr>
        <p:grpSpPr>
          <a:xfrm>
            <a:off x="5730701" y="2204058"/>
            <a:ext cx="371998" cy="421927"/>
            <a:chOff x="-3383375" y="3611625"/>
            <a:chExt cx="258350" cy="293025"/>
          </a:xfrm>
        </p:grpSpPr>
        <p:sp>
          <p:nvSpPr>
            <p:cNvPr id="8095" name="Google Shape;8095;p6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7"/>
          <p:cNvGrpSpPr/>
          <p:nvPr/>
        </p:nvGrpSpPr>
        <p:grpSpPr>
          <a:xfrm>
            <a:off x="5793050" y="2756826"/>
            <a:ext cx="271097" cy="419659"/>
            <a:chOff x="-3347950" y="3971575"/>
            <a:chExt cx="188275" cy="291450"/>
          </a:xfrm>
        </p:grpSpPr>
        <p:sp>
          <p:nvSpPr>
            <p:cNvPr id="8098" name="Google Shape;8098;p6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7"/>
          <p:cNvGrpSpPr/>
          <p:nvPr/>
        </p:nvGrpSpPr>
        <p:grpSpPr>
          <a:xfrm>
            <a:off x="842909" y="3307061"/>
            <a:ext cx="371998" cy="421927"/>
            <a:chOff x="-1575775" y="3238300"/>
            <a:chExt cx="258350" cy="293025"/>
          </a:xfrm>
        </p:grpSpPr>
        <p:sp>
          <p:nvSpPr>
            <p:cNvPr id="8102" name="Google Shape;8102;p6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67"/>
          <p:cNvGrpSpPr/>
          <p:nvPr/>
        </p:nvGrpSpPr>
        <p:grpSpPr>
          <a:xfrm>
            <a:off x="2487807" y="3309051"/>
            <a:ext cx="423079" cy="424159"/>
            <a:chOff x="-1591550" y="3597475"/>
            <a:chExt cx="293825" cy="294575"/>
          </a:xfrm>
        </p:grpSpPr>
        <p:sp>
          <p:nvSpPr>
            <p:cNvPr id="8108" name="Google Shape;8108;p6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67"/>
          <p:cNvGrpSpPr/>
          <p:nvPr/>
        </p:nvGrpSpPr>
        <p:grpSpPr>
          <a:xfrm>
            <a:off x="4137277" y="3318663"/>
            <a:ext cx="421927" cy="399248"/>
            <a:chOff x="-1592325" y="3957400"/>
            <a:chExt cx="293025" cy="277275"/>
          </a:xfrm>
        </p:grpSpPr>
        <p:sp>
          <p:nvSpPr>
            <p:cNvPr id="8112" name="Google Shape;8112;p6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67"/>
          <p:cNvGrpSpPr/>
          <p:nvPr/>
        </p:nvGrpSpPr>
        <p:grpSpPr>
          <a:xfrm>
            <a:off x="3624147" y="3310744"/>
            <a:ext cx="369730" cy="420775"/>
            <a:chOff x="-778700" y="3612425"/>
            <a:chExt cx="256775" cy="292225"/>
          </a:xfrm>
        </p:grpSpPr>
        <p:sp>
          <p:nvSpPr>
            <p:cNvPr id="8117" name="Google Shape;8117;p6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7"/>
          <p:cNvGrpSpPr/>
          <p:nvPr/>
        </p:nvGrpSpPr>
        <p:grpSpPr>
          <a:xfrm>
            <a:off x="6095649" y="3828305"/>
            <a:ext cx="340731" cy="387641"/>
            <a:chOff x="7728464" y="1561258"/>
            <a:chExt cx="349719" cy="397866"/>
          </a:xfrm>
        </p:grpSpPr>
        <p:sp>
          <p:nvSpPr>
            <p:cNvPr id="8124" name="Google Shape;8124;p6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67"/>
          <p:cNvGrpSpPr/>
          <p:nvPr/>
        </p:nvGrpSpPr>
        <p:grpSpPr>
          <a:xfrm>
            <a:off x="4018617" y="3828305"/>
            <a:ext cx="387681" cy="387641"/>
            <a:chOff x="5611350" y="1561258"/>
            <a:chExt cx="397907" cy="397866"/>
          </a:xfrm>
        </p:grpSpPr>
        <p:sp>
          <p:nvSpPr>
            <p:cNvPr id="8127" name="Google Shape;8127;p6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67"/>
          <p:cNvGrpSpPr/>
          <p:nvPr/>
        </p:nvGrpSpPr>
        <p:grpSpPr>
          <a:xfrm>
            <a:off x="4537903" y="3925571"/>
            <a:ext cx="387610" cy="193109"/>
            <a:chOff x="6140660" y="1661097"/>
            <a:chExt cx="397835" cy="198202"/>
          </a:xfrm>
        </p:grpSpPr>
        <p:sp>
          <p:nvSpPr>
            <p:cNvPr id="8132" name="Google Shape;8132;p6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67"/>
          <p:cNvGrpSpPr/>
          <p:nvPr/>
        </p:nvGrpSpPr>
        <p:grpSpPr>
          <a:xfrm>
            <a:off x="5057118" y="3828305"/>
            <a:ext cx="387681" cy="387641"/>
            <a:chOff x="6669907" y="1561258"/>
            <a:chExt cx="397907" cy="397866"/>
          </a:xfrm>
        </p:grpSpPr>
        <p:sp>
          <p:nvSpPr>
            <p:cNvPr id="8137" name="Google Shape;8137;p6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67"/>
          <p:cNvGrpSpPr/>
          <p:nvPr/>
        </p:nvGrpSpPr>
        <p:grpSpPr>
          <a:xfrm>
            <a:off x="1942348" y="3885842"/>
            <a:ext cx="387681" cy="272572"/>
            <a:chOff x="3386036" y="1746339"/>
            <a:chExt cx="397907" cy="279762"/>
          </a:xfrm>
        </p:grpSpPr>
        <p:sp>
          <p:nvSpPr>
            <p:cNvPr id="8143" name="Google Shape;8143;p6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67"/>
          <p:cNvGrpSpPr/>
          <p:nvPr/>
        </p:nvGrpSpPr>
        <p:grpSpPr>
          <a:xfrm>
            <a:off x="2980045" y="3828288"/>
            <a:ext cx="387681" cy="387681"/>
            <a:chOff x="4417380" y="1687279"/>
            <a:chExt cx="397907" cy="397907"/>
          </a:xfrm>
        </p:grpSpPr>
        <p:sp>
          <p:nvSpPr>
            <p:cNvPr id="8146" name="Google Shape;8146;p6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67"/>
          <p:cNvGrpSpPr/>
          <p:nvPr/>
        </p:nvGrpSpPr>
        <p:grpSpPr>
          <a:xfrm>
            <a:off x="7926526" y="3308537"/>
            <a:ext cx="387661" cy="387661"/>
            <a:chOff x="2869999" y="1687279"/>
            <a:chExt cx="397887" cy="397887"/>
          </a:xfrm>
        </p:grpSpPr>
        <p:sp>
          <p:nvSpPr>
            <p:cNvPr id="8149" name="Google Shape;8149;p6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67"/>
          <p:cNvGrpSpPr/>
          <p:nvPr/>
        </p:nvGrpSpPr>
        <p:grpSpPr>
          <a:xfrm>
            <a:off x="2461634" y="3828664"/>
            <a:ext cx="386807" cy="386929"/>
            <a:chOff x="3902887" y="1687655"/>
            <a:chExt cx="397010" cy="397135"/>
          </a:xfrm>
        </p:grpSpPr>
        <p:sp>
          <p:nvSpPr>
            <p:cNvPr id="8152" name="Google Shape;8152;p6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67"/>
          <p:cNvGrpSpPr/>
          <p:nvPr/>
        </p:nvGrpSpPr>
        <p:grpSpPr>
          <a:xfrm>
            <a:off x="3499331" y="3828344"/>
            <a:ext cx="387681" cy="387681"/>
            <a:chOff x="4933458" y="1687279"/>
            <a:chExt cx="397907" cy="397907"/>
          </a:xfrm>
        </p:grpSpPr>
        <p:sp>
          <p:nvSpPr>
            <p:cNvPr id="8155" name="Google Shape;8155;p6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7"/>
          <p:cNvGrpSpPr/>
          <p:nvPr/>
        </p:nvGrpSpPr>
        <p:grpSpPr>
          <a:xfrm>
            <a:off x="5273586" y="3308775"/>
            <a:ext cx="387681" cy="387661"/>
            <a:chOff x="266768" y="1721375"/>
            <a:chExt cx="397907" cy="397887"/>
          </a:xfrm>
        </p:grpSpPr>
        <p:sp>
          <p:nvSpPr>
            <p:cNvPr id="8158" name="Google Shape;8158;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67"/>
          <p:cNvGrpSpPr/>
          <p:nvPr/>
        </p:nvGrpSpPr>
        <p:grpSpPr>
          <a:xfrm>
            <a:off x="7395588" y="3308924"/>
            <a:ext cx="387539" cy="386888"/>
            <a:chOff x="2408992" y="1722875"/>
            <a:chExt cx="397761" cy="397093"/>
          </a:xfrm>
        </p:grpSpPr>
        <p:sp>
          <p:nvSpPr>
            <p:cNvPr id="8161" name="Google Shape;8161;p6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7"/>
          <p:cNvGrpSpPr/>
          <p:nvPr/>
        </p:nvGrpSpPr>
        <p:grpSpPr>
          <a:xfrm>
            <a:off x="5576404" y="3828305"/>
            <a:ext cx="387641" cy="387641"/>
            <a:chOff x="7199196" y="1561258"/>
            <a:chExt cx="397866" cy="397866"/>
          </a:xfrm>
        </p:grpSpPr>
        <p:sp>
          <p:nvSpPr>
            <p:cNvPr id="8164" name="Google Shape;8164;p6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67"/>
          <p:cNvGrpSpPr/>
          <p:nvPr/>
        </p:nvGrpSpPr>
        <p:grpSpPr>
          <a:xfrm>
            <a:off x="6332282" y="3308537"/>
            <a:ext cx="387661" cy="387661"/>
            <a:chOff x="1379798" y="1723250"/>
            <a:chExt cx="397887" cy="397887"/>
          </a:xfrm>
        </p:grpSpPr>
        <p:sp>
          <p:nvSpPr>
            <p:cNvPr id="8168" name="Google Shape;8168;p6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67"/>
          <p:cNvGrpSpPr/>
          <p:nvPr/>
        </p:nvGrpSpPr>
        <p:grpSpPr>
          <a:xfrm>
            <a:off x="5801242" y="3308537"/>
            <a:ext cx="387641" cy="387661"/>
            <a:chOff x="864491" y="1723250"/>
            <a:chExt cx="397866" cy="397887"/>
          </a:xfrm>
        </p:grpSpPr>
        <p:sp>
          <p:nvSpPr>
            <p:cNvPr id="8173" name="Google Shape;8173;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6" name="Google Shape;8176;p67"/>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7" name="Google Shape;8177;p67"/>
          <p:cNvGrpSpPr/>
          <p:nvPr/>
        </p:nvGrpSpPr>
        <p:grpSpPr>
          <a:xfrm>
            <a:off x="6568070" y="3827060"/>
            <a:ext cx="388966" cy="388966"/>
            <a:chOff x="1190625" y="238125"/>
            <a:chExt cx="5235075" cy="5235075"/>
          </a:xfrm>
        </p:grpSpPr>
        <p:sp>
          <p:nvSpPr>
            <p:cNvPr id="8178" name="Google Shape;8178;p6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0" name="Google Shape;8180;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84"/>
        <p:cNvGrpSpPr/>
        <p:nvPr/>
      </p:nvGrpSpPr>
      <p:grpSpPr>
        <a:xfrm>
          <a:off x="0" y="0"/>
          <a:ext cx="0" cy="0"/>
          <a:chOff x="0" y="0"/>
          <a:chExt cx="0" cy="0"/>
        </a:xfrm>
      </p:grpSpPr>
      <p:pic>
        <p:nvPicPr>
          <p:cNvPr id="8185" name="Google Shape;8185;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3561900" y="1349000"/>
            <a:ext cx="4568100" cy="13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and strategy definition</a:t>
            </a:r>
            <a:endParaRPr/>
          </a:p>
        </p:txBody>
      </p:sp>
      <p:sp>
        <p:nvSpPr>
          <p:cNvPr id="220" name="Google Shape;220;p32"/>
          <p:cNvSpPr txBox="1">
            <a:spLocks noGrp="1"/>
          </p:cNvSpPr>
          <p:nvPr>
            <p:ph type="subTitle" idx="1"/>
          </p:nvPr>
        </p:nvSpPr>
        <p:spPr>
          <a:xfrm>
            <a:off x="3561900" y="2671625"/>
            <a:ext cx="4568100" cy="112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give a brief description of the topic you want to talk about here. For example, if you want to talk about Mercury, you can say that it’s the smallest planet in the entire Solar System</a:t>
            </a:r>
            <a:endParaRPr/>
          </a:p>
        </p:txBody>
      </p:sp>
      <p:pic>
        <p:nvPicPr>
          <p:cNvPr id="221" name="Google Shape;221;p32"/>
          <p:cNvPicPr preferRelativeResize="0">
            <a:picLocks noGrp="1"/>
          </p:cNvPicPr>
          <p:nvPr>
            <p:ph type="pic" idx="2"/>
          </p:nvPr>
        </p:nvPicPr>
        <p:blipFill rotWithShape="1">
          <a:blip r:embed="rId3">
            <a:alphaModFix/>
          </a:blip>
          <a:srcRect l="29474" r="29474"/>
          <a:stretch/>
        </p:blipFill>
        <p:spPr>
          <a:xfrm>
            <a:off x="0" y="0"/>
            <a:ext cx="3168000" cy="5143501"/>
          </a:xfrm>
          <a:prstGeom prst="rect">
            <a:avLst/>
          </a:prstGeom>
        </p:spPr>
      </p:pic>
      <p:sp>
        <p:nvSpPr>
          <p:cNvPr id="222" name="Google Shape;222;p32"/>
          <p:cNvSpPr/>
          <p:nvPr/>
        </p:nvSpPr>
        <p:spPr>
          <a:xfrm rot="5400000">
            <a:off x="-323636" y="2541607"/>
            <a:ext cx="3226104" cy="2578847"/>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rgbClr val="CA0505">
              <a:alpha val="31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2"/>
          <p:cNvSpPr/>
          <p:nvPr/>
        </p:nvSpPr>
        <p:spPr>
          <a:xfrm rot="5400000">
            <a:off x="-155331" y="3750302"/>
            <a:ext cx="1548530" cy="1237847"/>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aphicFrame>
        <p:nvGraphicFramePr>
          <p:cNvPr id="228" name="Google Shape;228;p33"/>
          <p:cNvGraphicFramePr/>
          <p:nvPr/>
        </p:nvGraphicFramePr>
        <p:xfrm>
          <a:off x="719775" y="1074425"/>
          <a:ext cx="3000000" cy="3000000"/>
        </p:xfrm>
        <a:graphic>
          <a:graphicData uri="http://schemas.openxmlformats.org/drawingml/2006/table">
            <a:tbl>
              <a:tblPr>
                <a:noFill/>
                <a:tableStyleId>{E720141A-4C1F-4E05-8D9B-D6FDA170450B}</a:tableStyleId>
              </a:tblPr>
              <a:tblGrid>
                <a:gridCol w="550300">
                  <a:extLst>
                    <a:ext uri="{9D8B030D-6E8A-4147-A177-3AD203B41FA5}">
                      <a16:colId xmlns:a16="http://schemas.microsoft.com/office/drawing/2014/main" val="20000"/>
                    </a:ext>
                  </a:extLst>
                </a:gridCol>
                <a:gridCol w="550300">
                  <a:extLst>
                    <a:ext uri="{9D8B030D-6E8A-4147-A177-3AD203B41FA5}">
                      <a16:colId xmlns:a16="http://schemas.microsoft.com/office/drawing/2014/main" val="20001"/>
                    </a:ext>
                  </a:extLst>
                </a:gridCol>
                <a:gridCol w="385475">
                  <a:extLst>
                    <a:ext uri="{9D8B030D-6E8A-4147-A177-3AD203B41FA5}">
                      <a16:colId xmlns:a16="http://schemas.microsoft.com/office/drawing/2014/main" val="20002"/>
                    </a:ext>
                  </a:extLst>
                </a:gridCol>
                <a:gridCol w="750750">
                  <a:extLst>
                    <a:ext uri="{9D8B030D-6E8A-4147-A177-3AD203B41FA5}">
                      <a16:colId xmlns:a16="http://schemas.microsoft.com/office/drawing/2014/main" val="20003"/>
                    </a:ext>
                  </a:extLst>
                </a:gridCol>
                <a:gridCol w="546725">
                  <a:extLst>
                    <a:ext uri="{9D8B030D-6E8A-4147-A177-3AD203B41FA5}">
                      <a16:colId xmlns:a16="http://schemas.microsoft.com/office/drawing/2014/main" val="20004"/>
                    </a:ext>
                  </a:extLst>
                </a:gridCol>
                <a:gridCol w="546725">
                  <a:extLst>
                    <a:ext uri="{9D8B030D-6E8A-4147-A177-3AD203B41FA5}">
                      <a16:colId xmlns:a16="http://schemas.microsoft.com/office/drawing/2014/main" val="20005"/>
                    </a:ext>
                  </a:extLst>
                </a:gridCol>
                <a:gridCol w="546725">
                  <a:extLst>
                    <a:ext uri="{9D8B030D-6E8A-4147-A177-3AD203B41FA5}">
                      <a16:colId xmlns:a16="http://schemas.microsoft.com/office/drawing/2014/main" val="20006"/>
                    </a:ext>
                  </a:extLst>
                </a:gridCol>
                <a:gridCol w="546725">
                  <a:extLst>
                    <a:ext uri="{9D8B030D-6E8A-4147-A177-3AD203B41FA5}">
                      <a16:colId xmlns:a16="http://schemas.microsoft.com/office/drawing/2014/main" val="20007"/>
                    </a:ext>
                  </a:extLst>
                </a:gridCol>
                <a:gridCol w="546725">
                  <a:extLst>
                    <a:ext uri="{9D8B030D-6E8A-4147-A177-3AD203B41FA5}">
                      <a16:colId xmlns:a16="http://schemas.microsoft.com/office/drawing/2014/main" val="20008"/>
                    </a:ext>
                  </a:extLst>
                </a:gridCol>
                <a:gridCol w="546725">
                  <a:extLst>
                    <a:ext uri="{9D8B030D-6E8A-4147-A177-3AD203B41FA5}">
                      <a16:colId xmlns:a16="http://schemas.microsoft.com/office/drawing/2014/main" val="20009"/>
                    </a:ext>
                  </a:extLst>
                </a:gridCol>
                <a:gridCol w="546725">
                  <a:extLst>
                    <a:ext uri="{9D8B030D-6E8A-4147-A177-3AD203B41FA5}">
                      <a16:colId xmlns:a16="http://schemas.microsoft.com/office/drawing/2014/main" val="20010"/>
                    </a:ext>
                  </a:extLst>
                </a:gridCol>
                <a:gridCol w="546725">
                  <a:extLst>
                    <a:ext uri="{9D8B030D-6E8A-4147-A177-3AD203B41FA5}">
                      <a16:colId xmlns:a16="http://schemas.microsoft.com/office/drawing/2014/main" val="20011"/>
                    </a:ext>
                  </a:extLst>
                </a:gridCol>
                <a:gridCol w="546725">
                  <a:extLst>
                    <a:ext uri="{9D8B030D-6E8A-4147-A177-3AD203B41FA5}">
                      <a16:colId xmlns:a16="http://schemas.microsoft.com/office/drawing/2014/main" val="20012"/>
                    </a:ext>
                  </a:extLst>
                </a:gridCol>
                <a:gridCol w="546725">
                  <a:extLst>
                    <a:ext uri="{9D8B030D-6E8A-4147-A177-3AD203B41FA5}">
                      <a16:colId xmlns:a16="http://schemas.microsoft.com/office/drawing/2014/main" val="20013"/>
                    </a:ext>
                  </a:extLst>
                </a:gridCol>
              </a:tblGrid>
              <a:tr h="359400">
                <a:tc gridSpan="3">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Steps</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hMerge="1">
                  <a:txBody>
                    <a:bodyPr/>
                    <a:lstStyle/>
                    <a:p>
                      <a:endParaRPr lang="fr-FR"/>
                    </a:p>
                  </a:txBody>
                  <a:tcPr/>
                </a:tc>
                <a:tc hMerge="1">
                  <a:txBody>
                    <a:bodyPr/>
                    <a:lstStyle/>
                    <a:p>
                      <a:endParaRPr lang="fr-FR"/>
                    </a:p>
                  </a:txBody>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Week</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1</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2</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3</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4</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5</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6</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7</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8</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9</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10</a:t>
                      </a:r>
                      <a:endParaRPr b="1">
                        <a:solidFill>
                          <a:schemeClr val="lt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96200">
                <a:tc gridSpan="3">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1. Kick-off</a:t>
                      </a:r>
                      <a:endParaRPr sz="1200">
                        <a:solidFill>
                          <a:schemeClr val="dk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6200">
                <a:tc gridSpan="3">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2. Business insights</a:t>
                      </a:r>
                      <a:endParaRPr sz="1200">
                        <a:solidFill>
                          <a:schemeClr val="dk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96200">
                <a:tc gridSpan="3">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3. Mission</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and vision</a:t>
                      </a:r>
                      <a:endParaRPr sz="1200">
                        <a:solidFill>
                          <a:schemeClr val="dk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6200">
                <a:tc gridSpan="3">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4. Key strategic objectives</a:t>
                      </a:r>
                      <a:endParaRPr sz="1200">
                        <a:solidFill>
                          <a:schemeClr val="dk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6200">
                <a:tc gridSpan="3">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5. Strategy map</a:t>
                      </a:r>
                      <a:endParaRPr sz="1200">
                        <a:solidFill>
                          <a:schemeClr val="dk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96200">
                <a:tc gridSpan="3">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6. Balanced scorecard</a:t>
                      </a:r>
                      <a:endParaRPr sz="1200">
                        <a:solidFill>
                          <a:schemeClr val="dk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96200">
                <a:tc gridSpan="3">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7. Strategic objectives</a:t>
                      </a:r>
                      <a:endParaRPr sz="1200">
                        <a:solidFill>
                          <a:schemeClr val="dk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96200">
                <a:tc gridSpan="3">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8. First report</a:t>
                      </a:r>
                      <a:endParaRPr sz="1200">
                        <a:solidFill>
                          <a:schemeClr val="dk1"/>
                        </a:solidFill>
                        <a:latin typeface="Roboto"/>
                        <a:ea typeface="Roboto"/>
                        <a:cs typeface="Roboto"/>
                        <a:sym typeface="Robo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29" name="Google Shape;22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planning project plan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planning project plan</a:t>
            </a:r>
            <a:endParaRPr/>
          </a:p>
        </p:txBody>
      </p:sp>
      <p:sp>
        <p:nvSpPr>
          <p:cNvPr id="235" name="Google Shape;235;p34"/>
          <p:cNvSpPr txBox="1">
            <a:spLocks noGrp="1"/>
          </p:cNvSpPr>
          <p:nvPr>
            <p:ph type="title"/>
          </p:nvPr>
        </p:nvSpPr>
        <p:spPr>
          <a:xfrm>
            <a:off x="1206950" y="1795450"/>
            <a:ext cx="28785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Mission </a:t>
            </a:r>
            <a:endParaRPr/>
          </a:p>
        </p:txBody>
      </p:sp>
      <p:sp>
        <p:nvSpPr>
          <p:cNvPr id="236" name="Google Shape;236;p34"/>
          <p:cNvSpPr txBox="1">
            <a:spLocks noGrp="1"/>
          </p:cNvSpPr>
          <p:nvPr>
            <p:ph type="title" idx="2"/>
          </p:nvPr>
        </p:nvSpPr>
        <p:spPr>
          <a:xfrm>
            <a:off x="5058542" y="1795450"/>
            <a:ext cx="28785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Vision</a:t>
            </a:r>
            <a:endParaRPr/>
          </a:p>
        </p:txBody>
      </p:sp>
      <p:sp>
        <p:nvSpPr>
          <p:cNvPr id="237" name="Google Shape;237;p34"/>
          <p:cNvSpPr txBox="1">
            <a:spLocks noGrp="1"/>
          </p:cNvSpPr>
          <p:nvPr>
            <p:ph type="subTitle" idx="1"/>
          </p:nvPr>
        </p:nvSpPr>
        <p:spPr>
          <a:xfrm>
            <a:off x="1206950" y="2238550"/>
            <a:ext cx="2878500" cy="49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Venus has a beautiful name and very high temperatures</a:t>
            </a:r>
            <a:endParaRPr/>
          </a:p>
        </p:txBody>
      </p:sp>
      <p:sp>
        <p:nvSpPr>
          <p:cNvPr id="238" name="Google Shape;238;p34"/>
          <p:cNvSpPr txBox="1">
            <a:spLocks noGrp="1"/>
          </p:cNvSpPr>
          <p:nvPr>
            <p:ph type="subTitle" idx="3"/>
          </p:nvPr>
        </p:nvSpPr>
        <p:spPr>
          <a:xfrm>
            <a:off x="5058525" y="2238550"/>
            <a:ext cx="2878500" cy="4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a gas giant and the biggest planet of them all</a:t>
            </a:r>
            <a:endParaRPr/>
          </a:p>
        </p:txBody>
      </p:sp>
      <p:sp>
        <p:nvSpPr>
          <p:cNvPr id="239" name="Google Shape;239;p34"/>
          <p:cNvSpPr txBox="1">
            <a:spLocks noGrp="1"/>
          </p:cNvSpPr>
          <p:nvPr>
            <p:ph type="title" idx="4"/>
          </p:nvPr>
        </p:nvSpPr>
        <p:spPr>
          <a:xfrm>
            <a:off x="1206950" y="3656770"/>
            <a:ext cx="28785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240" name="Google Shape;240;p34"/>
          <p:cNvSpPr txBox="1">
            <a:spLocks noGrp="1"/>
          </p:cNvSpPr>
          <p:nvPr>
            <p:ph type="title" idx="5"/>
          </p:nvPr>
        </p:nvSpPr>
        <p:spPr>
          <a:xfrm>
            <a:off x="5058542" y="3656770"/>
            <a:ext cx="28785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 initiatives</a:t>
            </a:r>
            <a:endParaRPr/>
          </a:p>
        </p:txBody>
      </p:sp>
      <p:sp>
        <p:nvSpPr>
          <p:cNvPr id="241" name="Google Shape;241;p34"/>
          <p:cNvSpPr txBox="1">
            <a:spLocks noGrp="1"/>
          </p:cNvSpPr>
          <p:nvPr>
            <p:ph type="subTitle" idx="6"/>
          </p:nvPr>
        </p:nvSpPr>
        <p:spPr>
          <a:xfrm>
            <a:off x="1206950" y="4099977"/>
            <a:ext cx="2878500" cy="4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actually a very cold place</a:t>
            </a:r>
            <a:endParaRPr/>
          </a:p>
        </p:txBody>
      </p:sp>
      <p:sp>
        <p:nvSpPr>
          <p:cNvPr id="242" name="Google Shape;242;p34"/>
          <p:cNvSpPr txBox="1">
            <a:spLocks noGrp="1"/>
          </p:cNvSpPr>
          <p:nvPr>
            <p:ph type="subTitle" idx="7"/>
          </p:nvPr>
        </p:nvSpPr>
        <p:spPr>
          <a:xfrm>
            <a:off x="5058526" y="4099977"/>
            <a:ext cx="2878500" cy="4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 giant composed of hydrogen and helium</a:t>
            </a:r>
            <a:endParaRPr/>
          </a:p>
        </p:txBody>
      </p:sp>
      <p:sp>
        <p:nvSpPr>
          <p:cNvPr id="243" name="Google Shape;243;p34"/>
          <p:cNvSpPr/>
          <p:nvPr/>
        </p:nvSpPr>
        <p:spPr>
          <a:xfrm>
            <a:off x="1206950" y="1227800"/>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4" name="Google Shape;244;p34"/>
          <p:cNvSpPr/>
          <p:nvPr/>
        </p:nvSpPr>
        <p:spPr>
          <a:xfrm>
            <a:off x="1206950" y="3088977"/>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5" name="Google Shape;245;p34"/>
          <p:cNvSpPr/>
          <p:nvPr/>
        </p:nvSpPr>
        <p:spPr>
          <a:xfrm>
            <a:off x="5066050" y="1227800"/>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6" name="Google Shape;246;p34"/>
          <p:cNvSpPr/>
          <p:nvPr/>
        </p:nvSpPr>
        <p:spPr>
          <a:xfrm>
            <a:off x="5066050" y="3088977"/>
            <a:ext cx="443100" cy="443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7" name="Google Shape;247;p34"/>
          <p:cNvSpPr/>
          <p:nvPr/>
        </p:nvSpPr>
        <p:spPr>
          <a:xfrm flipH="1">
            <a:off x="685810" y="4334126"/>
            <a:ext cx="1011201" cy="809382"/>
          </a:xfrm>
          <a:custGeom>
            <a:avLst/>
            <a:gdLst/>
            <a:ahLst/>
            <a:cxnLst/>
            <a:rect l="l" t="t" r="r" b="b"/>
            <a:pathLst>
              <a:path w="1555694" h="1245203" extrusionOk="0">
                <a:moveTo>
                  <a:pt x="1555695" y="0"/>
                </a:moveTo>
                <a:cubicBezTo>
                  <a:pt x="768739" y="629483"/>
                  <a:pt x="0" y="1245203"/>
                  <a:pt x="0" y="1245203"/>
                </a:cubicBezTo>
                <a:lnTo>
                  <a:pt x="1555695" y="1245203"/>
                </a:lnTo>
                <a:lnTo>
                  <a:pt x="155569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8" name="Google Shape;248;p34"/>
          <p:cNvGrpSpPr/>
          <p:nvPr/>
        </p:nvGrpSpPr>
        <p:grpSpPr>
          <a:xfrm>
            <a:off x="1306269" y="3206706"/>
            <a:ext cx="244453" cy="215812"/>
            <a:chOff x="7455933" y="4417987"/>
            <a:chExt cx="291849" cy="257655"/>
          </a:xfrm>
        </p:grpSpPr>
        <p:sp>
          <p:nvSpPr>
            <p:cNvPr id="249" name="Google Shape;249;p34"/>
            <p:cNvSpPr/>
            <p:nvPr/>
          </p:nvSpPr>
          <p:spPr>
            <a:xfrm>
              <a:off x="7507398" y="4606891"/>
              <a:ext cx="68728" cy="68751"/>
            </a:xfrm>
            <a:custGeom>
              <a:avLst/>
              <a:gdLst/>
              <a:ahLst/>
              <a:cxnLst/>
              <a:rect l="l" t="t" r="r" b="b"/>
              <a:pathLst>
                <a:path w="68728" h="68751" extrusionOk="0">
                  <a:moveTo>
                    <a:pt x="68728" y="34376"/>
                  </a:moveTo>
                  <a:cubicBezTo>
                    <a:pt x="68728" y="53348"/>
                    <a:pt x="53329" y="68752"/>
                    <a:pt x="34364" y="68752"/>
                  </a:cubicBezTo>
                  <a:cubicBezTo>
                    <a:pt x="15399" y="68752"/>
                    <a:pt x="0" y="53348"/>
                    <a:pt x="0" y="34376"/>
                  </a:cubicBezTo>
                  <a:cubicBezTo>
                    <a:pt x="0" y="15404"/>
                    <a:pt x="15399" y="0"/>
                    <a:pt x="34364" y="0"/>
                  </a:cubicBezTo>
                  <a:cubicBezTo>
                    <a:pt x="53329" y="81"/>
                    <a:pt x="68728" y="15404"/>
                    <a:pt x="68728" y="34376"/>
                  </a:cubicBezTo>
                  <a:lnTo>
                    <a:pt x="68728"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34"/>
            <p:cNvSpPr/>
            <p:nvPr/>
          </p:nvSpPr>
          <p:spPr>
            <a:xfrm>
              <a:off x="7713419" y="4572597"/>
              <a:ext cx="34363" cy="17187"/>
            </a:xfrm>
            <a:custGeom>
              <a:avLst/>
              <a:gdLst/>
              <a:ahLst/>
              <a:cxnLst/>
              <a:rect l="l" t="t" r="r" b="b"/>
              <a:pathLst>
                <a:path w="34363" h="17187" extrusionOk="0">
                  <a:moveTo>
                    <a:pt x="0" y="0"/>
                  </a:moveTo>
                  <a:lnTo>
                    <a:pt x="34364" y="0"/>
                  </a:lnTo>
                  <a:lnTo>
                    <a:pt x="34364" y="17188"/>
                  </a:ln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34"/>
            <p:cNvSpPr/>
            <p:nvPr/>
          </p:nvSpPr>
          <p:spPr>
            <a:xfrm>
              <a:off x="7455933" y="4572597"/>
              <a:ext cx="291768" cy="68670"/>
            </a:xfrm>
            <a:custGeom>
              <a:avLst/>
              <a:gdLst/>
              <a:ahLst/>
              <a:cxnLst/>
              <a:rect l="l" t="t" r="r" b="b"/>
              <a:pathLst>
                <a:path w="291768" h="68670" extrusionOk="0">
                  <a:moveTo>
                    <a:pt x="240304" y="0"/>
                  </a:moveTo>
                  <a:lnTo>
                    <a:pt x="0" y="0"/>
                  </a:lnTo>
                  <a:lnTo>
                    <a:pt x="0" y="68671"/>
                  </a:lnTo>
                  <a:lnTo>
                    <a:pt x="34364" y="68671"/>
                  </a:lnTo>
                  <a:cubicBezTo>
                    <a:pt x="34364" y="40294"/>
                    <a:pt x="57462" y="17188"/>
                    <a:pt x="85828" y="17188"/>
                  </a:cubicBezTo>
                  <a:cubicBezTo>
                    <a:pt x="114195" y="17188"/>
                    <a:pt x="137294" y="40294"/>
                    <a:pt x="137294" y="68671"/>
                  </a:cubicBezTo>
                  <a:lnTo>
                    <a:pt x="291769" y="68671"/>
                  </a:lnTo>
                  <a:lnTo>
                    <a:pt x="291769" y="34295"/>
                  </a:lnTo>
                  <a:lnTo>
                    <a:pt x="240304" y="34295"/>
                  </a:lnTo>
                  <a:lnTo>
                    <a:pt x="24030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34"/>
            <p:cNvSpPr/>
            <p:nvPr/>
          </p:nvSpPr>
          <p:spPr>
            <a:xfrm>
              <a:off x="7456014" y="4529627"/>
              <a:ext cx="290634" cy="25782"/>
            </a:xfrm>
            <a:custGeom>
              <a:avLst/>
              <a:gdLst/>
              <a:ahLst/>
              <a:cxnLst/>
              <a:rect l="l" t="t" r="r" b="b"/>
              <a:pathLst>
                <a:path w="290634" h="25782" extrusionOk="0">
                  <a:moveTo>
                    <a:pt x="290634" y="25782"/>
                  </a:moveTo>
                  <a:cubicBezTo>
                    <a:pt x="286825" y="11026"/>
                    <a:pt x="273371" y="0"/>
                    <a:pt x="257405" y="0"/>
                  </a:cubicBezTo>
                  <a:lnTo>
                    <a:pt x="0" y="0"/>
                  </a:lnTo>
                  <a:lnTo>
                    <a:pt x="0" y="25782"/>
                  </a:lnTo>
                  <a:lnTo>
                    <a:pt x="290634"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34"/>
            <p:cNvSpPr/>
            <p:nvPr/>
          </p:nvSpPr>
          <p:spPr>
            <a:xfrm>
              <a:off x="7455933" y="4426662"/>
              <a:ext cx="157960" cy="85858"/>
            </a:xfrm>
            <a:custGeom>
              <a:avLst/>
              <a:gdLst/>
              <a:ahLst/>
              <a:cxnLst/>
              <a:rect l="l" t="t" r="r" b="b"/>
              <a:pathLst>
                <a:path w="157960" h="85858" extrusionOk="0">
                  <a:moveTo>
                    <a:pt x="0" y="0"/>
                  </a:moveTo>
                  <a:lnTo>
                    <a:pt x="0" y="28295"/>
                  </a:lnTo>
                  <a:lnTo>
                    <a:pt x="55031" y="28295"/>
                  </a:lnTo>
                  <a:lnTo>
                    <a:pt x="112574" y="85858"/>
                  </a:lnTo>
                  <a:lnTo>
                    <a:pt x="157960" y="85858"/>
                  </a:lnTo>
                  <a:lnTo>
                    <a:pt x="72132"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34"/>
            <p:cNvSpPr/>
            <p:nvPr/>
          </p:nvSpPr>
          <p:spPr>
            <a:xfrm>
              <a:off x="7456014" y="4472145"/>
              <a:ext cx="88340" cy="40375"/>
            </a:xfrm>
            <a:custGeom>
              <a:avLst/>
              <a:gdLst/>
              <a:ahLst/>
              <a:cxnLst/>
              <a:rect l="l" t="t" r="r" b="b"/>
              <a:pathLst>
                <a:path w="88340" h="40375" extrusionOk="0">
                  <a:moveTo>
                    <a:pt x="47899" y="0"/>
                  </a:moveTo>
                  <a:lnTo>
                    <a:pt x="0" y="0"/>
                  </a:lnTo>
                  <a:lnTo>
                    <a:pt x="0" y="40375"/>
                  </a:lnTo>
                  <a:lnTo>
                    <a:pt x="88341" y="40375"/>
                  </a:lnTo>
                  <a:lnTo>
                    <a:pt x="4789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34"/>
            <p:cNvSpPr/>
            <p:nvPr/>
          </p:nvSpPr>
          <p:spPr>
            <a:xfrm>
              <a:off x="7613975" y="4417987"/>
              <a:ext cx="133727" cy="94533"/>
            </a:xfrm>
            <a:custGeom>
              <a:avLst/>
              <a:gdLst/>
              <a:ahLst/>
              <a:cxnLst/>
              <a:rect l="l" t="t" r="r" b="b"/>
              <a:pathLst>
                <a:path w="133727" h="94533" extrusionOk="0">
                  <a:moveTo>
                    <a:pt x="124245" y="81"/>
                  </a:moveTo>
                  <a:cubicBezTo>
                    <a:pt x="105361" y="81"/>
                    <a:pt x="87612" y="7459"/>
                    <a:pt x="74239" y="20836"/>
                  </a:cubicBezTo>
                  <a:cubicBezTo>
                    <a:pt x="74158" y="20917"/>
                    <a:pt x="81" y="94452"/>
                    <a:pt x="0" y="94534"/>
                  </a:cubicBezTo>
                  <a:lnTo>
                    <a:pt x="24719" y="94534"/>
                  </a:lnTo>
                  <a:cubicBezTo>
                    <a:pt x="50735" y="68589"/>
                    <a:pt x="43279" y="76048"/>
                    <a:pt x="44657" y="74670"/>
                  </a:cubicBezTo>
                  <a:lnTo>
                    <a:pt x="54544" y="94534"/>
                  </a:lnTo>
                  <a:lnTo>
                    <a:pt x="73753" y="94534"/>
                  </a:lnTo>
                  <a:lnTo>
                    <a:pt x="57462" y="61860"/>
                  </a:lnTo>
                  <a:lnTo>
                    <a:pt x="86396" y="32916"/>
                  </a:lnTo>
                  <a:cubicBezTo>
                    <a:pt x="96527" y="22782"/>
                    <a:pt x="109981" y="17188"/>
                    <a:pt x="124245" y="17188"/>
                  </a:cubicBezTo>
                  <a:lnTo>
                    <a:pt x="133727" y="17188"/>
                  </a:lnTo>
                  <a:lnTo>
                    <a:pt x="133727" y="0"/>
                  </a:lnTo>
                  <a:lnTo>
                    <a:pt x="12424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6" name="Google Shape;256;p34"/>
          <p:cNvGrpSpPr/>
          <p:nvPr/>
        </p:nvGrpSpPr>
        <p:grpSpPr>
          <a:xfrm>
            <a:off x="5165403" y="3188285"/>
            <a:ext cx="244385" cy="244470"/>
            <a:chOff x="6199706" y="4376638"/>
            <a:chExt cx="291768" cy="291870"/>
          </a:xfrm>
        </p:grpSpPr>
        <p:sp>
          <p:nvSpPr>
            <p:cNvPr id="257" name="Google Shape;257;p34"/>
            <p:cNvSpPr/>
            <p:nvPr/>
          </p:nvSpPr>
          <p:spPr>
            <a:xfrm>
              <a:off x="6199706" y="4642727"/>
              <a:ext cx="291768" cy="25781"/>
            </a:xfrm>
            <a:custGeom>
              <a:avLst/>
              <a:gdLst/>
              <a:ahLst/>
              <a:cxnLst/>
              <a:rect l="l" t="t" r="r" b="b"/>
              <a:pathLst>
                <a:path w="291768" h="25781" extrusionOk="0">
                  <a:moveTo>
                    <a:pt x="0" y="0"/>
                  </a:moveTo>
                  <a:lnTo>
                    <a:pt x="291769" y="0"/>
                  </a:lnTo>
                  <a:lnTo>
                    <a:pt x="291769"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34"/>
            <p:cNvSpPr/>
            <p:nvPr/>
          </p:nvSpPr>
          <p:spPr>
            <a:xfrm>
              <a:off x="6225479" y="4419527"/>
              <a:ext cx="68646" cy="25781"/>
            </a:xfrm>
            <a:custGeom>
              <a:avLst/>
              <a:gdLst/>
              <a:ahLst/>
              <a:cxnLst/>
              <a:rect l="l" t="t" r="r" b="b"/>
              <a:pathLst>
                <a:path w="68646" h="25781" extrusionOk="0">
                  <a:moveTo>
                    <a:pt x="0" y="0"/>
                  </a:moveTo>
                  <a:lnTo>
                    <a:pt x="68646" y="0"/>
                  </a:lnTo>
                  <a:lnTo>
                    <a:pt x="68646"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34"/>
            <p:cNvSpPr/>
            <p:nvPr/>
          </p:nvSpPr>
          <p:spPr>
            <a:xfrm>
              <a:off x="6242661" y="4376638"/>
              <a:ext cx="34363" cy="25781"/>
            </a:xfrm>
            <a:custGeom>
              <a:avLst/>
              <a:gdLst/>
              <a:ahLst/>
              <a:cxnLst/>
              <a:rect l="l" t="t" r="r" b="b"/>
              <a:pathLst>
                <a:path w="34363" h="25781" extrusionOk="0">
                  <a:moveTo>
                    <a:pt x="0" y="0"/>
                  </a:moveTo>
                  <a:lnTo>
                    <a:pt x="34364" y="0"/>
                  </a:lnTo>
                  <a:lnTo>
                    <a:pt x="34364"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34"/>
            <p:cNvSpPr/>
            <p:nvPr/>
          </p:nvSpPr>
          <p:spPr>
            <a:xfrm>
              <a:off x="6397136" y="4419527"/>
              <a:ext cx="68646" cy="25781"/>
            </a:xfrm>
            <a:custGeom>
              <a:avLst/>
              <a:gdLst/>
              <a:ahLst/>
              <a:cxnLst/>
              <a:rect l="l" t="t" r="r" b="b"/>
              <a:pathLst>
                <a:path w="68646" h="25781" extrusionOk="0">
                  <a:moveTo>
                    <a:pt x="0" y="0"/>
                  </a:moveTo>
                  <a:lnTo>
                    <a:pt x="68646" y="0"/>
                  </a:lnTo>
                  <a:lnTo>
                    <a:pt x="68646"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34"/>
            <p:cNvSpPr/>
            <p:nvPr/>
          </p:nvSpPr>
          <p:spPr>
            <a:xfrm>
              <a:off x="6414237" y="4376638"/>
              <a:ext cx="34363" cy="25781"/>
            </a:xfrm>
            <a:custGeom>
              <a:avLst/>
              <a:gdLst/>
              <a:ahLst/>
              <a:cxnLst/>
              <a:rect l="l" t="t" r="r" b="b"/>
              <a:pathLst>
                <a:path w="34363" h="25781" extrusionOk="0">
                  <a:moveTo>
                    <a:pt x="0" y="0"/>
                  </a:moveTo>
                  <a:lnTo>
                    <a:pt x="34364" y="0"/>
                  </a:lnTo>
                  <a:lnTo>
                    <a:pt x="34364" y="25782"/>
                  </a:lnTo>
                  <a:lnTo>
                    <a:pt x="0" y="257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4"/>
            <p:cNvSpPr/>
            <p:nvPr/>
          </p:nvSpPr>
          <p:spPr>
            <a:xfrm>
              <a:off x="6199706" y="4462416"/>
              <a:ext cx="291768" cy="163123"/>
            </a:xfrm>
            <a:custGeom>
              <a:avLst/>
              <a:gdLst/>
              <a:ahLst/>
              <a:cxnLst/>
              <a:rect l="l" t="t" r="r" b="b"/>
              <a:pathLst>
                <a:path w="291768" h="163123" extrusionOk="0">
                  <a:moveTo>
                    <a:pt x="0" y="0"/>
                  </a:moveTo>
                  <a:lnTo>
                    <a:pt x="0" y="163123"/>
                  </a:lnTo>
                  <a:lnTo>
                    <a:pt x="291769" y="163123"/>
                  </a:lnTo>
                  <a:lnTo>
                    <a:pt x="291769" y="0"/>
                  </a:lnTo>
                  <a:lnTo>
                    <a:pt x="0" y="0"/>
                  </a:lnTo>
                  <a:close/>
                  <a:moveTo>
                    <a:pt x="85828" y="60158"/>
                  </a:moveTo>
                  <a:lnTo>
                    <a:pt x="68647" y="60158"/>
                  </a:lnTo>
                  <a:lnTo>
                    <a:pt x="68647" y="77345"/>
                  </a:lnTo>
                  <a:lnTo>
                    <a:pt x="51465" y="77345"/>
                  </a:lnTo>
                  <a:lnTo>
                    <a:pt x="51465" y="60158"/>
                  </a:lnTo>
                  <a:lnTo>
                    <a:pt x="34283" y="60158"/>
                  </a:lnTo>
                  <a:lnTo>
                    <a:pt x="34283" y="42970"/>
                  </a:lnTo>
                  <a:lnTo>
                    <a:pt x="51465" y="42970"/>
                  </a:lnTo>
                  <a:lnTo>
                    <a:pt x="51465" y="25782"/>
                  </a:lnTo>
                  <a:lnTo>
                    <a:pt x="68647" y="25782"/>
                  </a:lnTo>
                  <a:lnTo>
                    <a:pt x="68647" y="42970"/>
                  </a:lnTo>
                  <a:lnTo>
                    <a:pt x="85828" y="42970"/>
                  </a:lnTo>
                  <a:lnTo>
                    <a:pt x="85828" y="60158"/>
                  </a:lnTo>
                  <a:close/>
                  <a:moveTo>
                    <a:pt x="135916" y="142125"/>
                  </a:moveTo>
                  <a:lnTo>
                    <a:pt x="121652" y="132639"/>
                  </a:lnTo>
                  <a:lnTo>
                    <a:pt x="147100" y="94452"/>
                  </a:lnTo>
                  <a:lnTo>
                    <a:pt x="112736" y="94452"/>
                  </a:lnTo>
                  <a:lnTo>
                    <a:pt x="155934" y="29592"/>
                  </a:lnTo>
                  <a:lnTo>
                    <a:pt x="170199" y="39078"/>
                  </a:lnTo>
                  <a:lnTo>
                    <a:pt x="144750" y="77265"/>
                  </a:lnTo>
                  <a:lnTo>
                    <a:pt x="179114" y="77265"/>
                  </a:lnTo>
                  <a:lnTo>
                    <a:pt x="135916" y="142125"/>
                  </a:lnTo>
                  <a:close/>
                  <a:moveTo>
                    <a:pt x="257486" y="60158"/>
                  </a:moveTo>
                  <a:lnTo>
                    <a:pt x="206021" y="60158"/>
                  </a:lnTo>
                  <a:lnTo>
                    <a:pt x="206021" y="42970"/>
                  </a:lnTo>
                  <a:lnTo>
                    <a:pt x="257486" y="42970"/>
                  </a:lnTo>
                  <a:lnTo>
                    <a:pt x="257486" y="601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3" name="Google Shape;263;p34"/>
          <p:cNvGrpSpPr/>
          <p:nvPr/>
        </p:nvGrpSpPr>
        <p:grpSpPr>
          <a:xfrm>
            <a:off x="5165365" y="1327114"/>
            <a:ext cx="244453" cy="244470"/>
            <a:chOff x="5575645" y="2511911"/>
            <a:chExt cx="291849" cy="291870"/>
          </a:xfrm>
        </p:grpSpPr>
        <p:sp>
          <p:nvSpPr>
            <p:cNvPr id="264" name="Google Shape;264;p34"/>
            <p:cNvSpPr/>
            <p:nvPr/>
          </p:nvSpPr>
          <p:spPr>
            <a:xfrm>
              <a:off x="5575645" y="2597688"/>
              <a:ext cx="51869" cy="17187"/>
            </a:xfrm>
            <a:custGeom>
              <a:avLst/>
              <a:gdLst/>
              <a:ahLst/>
              <a:cxnLst/>
              <a:rect l="l" t="t" r="r" b="b"/>
              <a:pathLst>
                <a:path w="51869" h="17187" extrusionOk="0">
                  <a:moveTo>
                    <a:pt x="51870" y="0"/>
                  </a:moveTo>
                  <a:lnTo>
                    <a:pt x="0" y="0"/>
                  </a:lnTo>
                  <a:lnTo>
                    <a:pt x="0" y="17188"/>
                  </a:lnTo>
                  <a:lnTo>
                    <a:pt x="42874" y="17188"/>
                  </a:lnTo>
                  <a:cubicBezTo>
                    <a:pt x="45386" y="11188"/>
                    <a:pt x="48385" y="5513"/>
                    <a:pt x="51870" y="0"/>
                  </a:cubicBezTo>
                  <a:lnTo>
                    <a:pt x="5187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4"/>
            <p:cNvSpPr/>
            <p:nvPr/>
          </p:nvSpPr>
          <p:spPr>
            <a:xfrm>
              <a:off x="5575726" y="2632064"/>
              <a:ext cx="37281" cy="17187"/>
            </a:xfrm>
            <a:custGeom>
              <a:avLst/>
              <a:gdLst/>
              <a:ahLst/>
              <a:cxnLst/>
              <a:rect l="l" t="t" r="r" b="b"/>
              <a:pathLst>
                <a:path w="37281" h="17187" extrusionOk="0">
                  <a:moveTo>
                    <a:pt x="37281" y="0"/>
                  </a:moveTo>
                  <a:lnTo>
                    <a:pt x="0" y="0"/>
                  </a:lnTo>
                  <a:lnTo>
                    <a:pt x="0" y="17188"/>
                  </a:lnTo>
                  <a:lnTo>
                    <a:pt x="34688" y="17188"/>
                  </a:lnTo>
                  <a:cubicBezTo>
                    <a:pt x="35012" y="11432"/>
                    <a:pt x="35985" y="5432"/>
                    <a:pt x="37281" y="0"/>
                  </a:cubicBezTo>
                  <a:lnTo>
                    <a:pt x="37281"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4"/>
            <p:cNvSpPr/>
            <p:nvPr/>
          </p:nvSpPr>
          <p:spPr>
            <a:xfrm>
              <a:off x="5575645" y="2666359"/>
              <a:ext cx="37281" cy="17187"/>
            </a:xfrm>
            <a:custGeom>
              <a:avLst/>
              <a:gdLst/>
              <a:ahLst/>
              <a:cxnLst/>
              <a:rect l="l" t="t" r="r" b="b"/>
              <a:pathLst>
                <a:path w="37281" h="17187" extrusionOk="0">
                  <a:moveTo>
                    <a:pt x="34688" y="0"/>
                  </a:moveTo>
                  <a:lnTo>
                    <a:pt x="0" y="0"/>
                  </a:lnTo>
                  <a:lnTo>
                    <a:pt x="0" y="17188"/>
                  </a:lnTo>
                  <a:lnTo>
                    <a:pt x="37282" y="17188"/>
                  </a:lnTo>
                  <a:cubicBezTo>
                    <a:pt x="36066" y="11837"/>
                    <a:pt x="35093" y="5918"/>
                    <a:pt x="34688" y="0"/>
                  </a:cubicBezTo>
                  <a:lnTo>
                    <a:pt x="3468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4"/>
            <p:cNvSpPr/>
            <p:nvPr/>
          </p:nvSpPr>
          <p:spPr>
            <a:xfrm>
              <a:off x="5575645" y="2563394"/>
              <a:ext cx="86476" cy="17187"/>
            </a:xfrm>
            <a:custGeom>
              <a:avLst/>
              <a:gdLst/>
              <a:ahLst/>
              <a:cxnLst/>
              <a:rect l="l" t="t" r="r" b="b"/>
              <a:pathLst>
                <a:path w="86476" h="17187" extrusionOk="0">
                  <a:moveTo>
                    <a:pt x="86477" y="0"/>
                  </a:moveTo>
                  <a:lnTo>
                    <a:pt x="0" y="0"/>
                  </a:lnTo>
                  <a:lnTo>
                    <a:pt x="0" y="17188"/>
                  </a:lnTo>
                  <a:lnTo>
                    <a:pt x="65405" y="17188"/>
                  </a:lnTo>
                  <a:cubicBezTo>
                    <a:pt x="71727" y="10540"/>
                    <a:pt x="78859" y="4783"/>
                    <a:pt x="86477" y="0"/>
                  </a:cubicBezTo>
                  <a:lnTo>
                    <a:pt x="8647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4"/>
            <p:cNvSpPr/>
            <p:nvPr/>
          </p:nvSpPr>
          <p:spPr>
            <a:xfrm>
              <a:off x="5780937" y="2563394"/>
              <a:ext cx="86476" cy="17187"/>
            </a:xfrm>
            <a:custGeom>
              <a:avLst/>
              <a:gdLst/>
              <a:ahLst/>
              <a:cxnLst/>
              <a:rect l="l" t="t" r="r" b="b"/>
              <a:pathLst>
                <a:path w="86476" h="17187" extrusionOk="0">
                  <a:moveTo>
                    <a:pt x="21072" y="17188"/>
                  </a:moveTo>
                  <a:lnTo>
                    <a:pt x="86477" y="17188"/>
                  </a:lnTo>
                  <a:lnTo>
                    <a:pt x="86477" y="0"/>
                  </a:lnTo>
                  <a:lnTo>
                    <a:pt x="0" y="0"/>
                  </a:lnTo>
                  <a:cubicBezTo>
                    <a:pt x="7699" y="4783"/>
                    <a:pt x="14751" y="10540"/>
                    <a:pt x="21072" y="17188"/>
                  </a:cubicBezTo>
                  <a:lnTo>
                    <a:pt x="21072"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34"/>
            <p:cNvSpPr/>
            <p:nvPr/>
          </p:nvSpPr>
          <p:spPr>
            <a:xfrm>
              <a:off x="5815543" y="2700735"/>
              <a:ext cx="51870" cy="17187"/>
            </a:xfrm>
            <a:custGeom>
              <a:avLst/>
              <a:gdLst/>
              <a:ahLst/>
              <a:cxnLst/>
              <a:rect l="l" t="t" r="r" b="b"/>
              <a:pathLst>
                <a:path w="51870" h="17187" extrusionOk="0">
                  <a:moveTo>
                    <a:pt x="0" y="17188"/>
                  </a:moveTo>
                  <a:lnTo>
                    <a:pt x="51870" y="17188"/>
                  </a:lnTo>
                  <a:lnTo>
                    <a:pt x="51870" y="0"/>
                  </a:lnTo>
                  <a:lnTo>
                    <a:pt x="8997" y="0"/>
                  </a:lnTo>
                  <a:cubicBezTo>
                    <a:pt x="6484" y="5999"/>
                    <a:pt x="3485" y="11756"/>
                    <a:pt x="0" y="17188"/>
                  </a:cubicBez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34"/>
            <p:cNvSpPr/>
            <p:nvPr/>
          </p:nvSpPr>
          <p:spPr>
            <a:xfrm>
              <a:off x="5830132" y="2666359"/>
              <a:ext cx="37281" cy="17187"/>
            </a:xfrm>
            <a:custGeom>
              <a:avLst/>
              <a:gdLst/>
              <a:ahLst/>
              <a:cxnLst/>
              <a:rect l="l" t="t" r="r" b="b"/>
              <a:pathLst>
                <a:path w="37281" h="17187" extrusionOk="0">
                  <a:moveTo>
                    <a:pt x="0" y="17188"/>
                  </a:moveTo>
                  <a:lnTo>
                    <a:pt x="37281" y="17188"/>
                  </a:lnTo>
                  <a:lnTo>
                    <a:pt x="37281" y="0"/>
                  </a:lnTo>
                  <a:lnTo>
                    <a:pt x="2593" y="0"/>
                  </a:lnTo>
                  <a:cubicBezTo>
                    <a:pt x="2188" y="5756"/>
                    <a:pt x="1297" y="11756"/>
                    <a:pt x="0" y="17188"/>
                  </a:cubicBez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4"/>
            <p:cNvSpPr/>
            <p:nvPr/>
          </p:nvSpPr>
          <p:spPr>
            <a:xfrm>
              <a:off x="5830213" y="2632064"/>
              <a:ext cx="37281" cy="17187"/>
            </a:xfrm>
            <a:custGeom>
              <a:avLst/>
              <a:gdLst/>
              <a:ahLst/>
              <a:cxnLst/>
              <a:rect l="l" t="t" r="r" b="b"/>
              <a:pathLst>
                <a:path w="37281" h="17187" extrusionOk="0">
                  <a:moveTo>
                    <a:pt x="2594" y="17188"/>
                  </a:moveTo>
                  <a:lnTo>
                    <a:pt x="37282" y="17188"/>
                  </a:lnTo>
                  <a:lnTo>
                    <a:pt x="37282" y="0"/>
                  </a:lnTo>
                  <a:lnTo>
                    <a:pt x="0" y="0"/>
                  </a:lnTo>
                  <a:cubicBezTo>
                    <a:pt x="1216" y="5432"/>
                    <a:pt x="2107" y="11350"/>
                    <a:pt x="2594" y="17188"/>
                  </a:cubicBezTo>
                  <a:lnTo>
                    <a:pt x="2594"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4"/>
            <p:cNvSpPr/>
            <p:nvPr/>
          </p:nvSpPr>
          <p:spPr>
            <a:xfrm>
              <a:off x="5815543" y="2597688"/>
              <a:ext cx="51870" cy="17187"/>
            </a:xfrm>
            <a:custGeom>
              <a:avLst/>
              <a:gdLst/>
              <a:ahLst/>
              <a:cxnLst/>
              <a:rect l="l" t="t" r="r" b="b"/>
              <a:pathLst>
                <a:path w="51870" h="17187" extrusionOk="0">
                  <a:moveTo>
                    <a:pt x="8997" y="17188"/>
                  </a:moveTo>
                  <a:lnTo>
                    <a:pt x="51870" y="17188"/>
                  </a:lnTo>
                  <a:lnTo>
                    <a:pt x="51870" y="0"/>
                  </a:lnTo>
                  <a:lnTo>
                    <a:pt x="0" y="0"/>
                  </a:lnTo>
                  <a:cubicBezTo>
                    <a:pt x="3485" y="5513"/>
                    <a:pt x="6484" y="11188"/>
                    <a:pt x="8997" y="17188"/>
                  </a:cubicBezTo>
                  <a:lnTo>
                    <a:pt x="8997"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4"/>
            <p:cNvSpPr/>
            <p:nvPr/>
          </p:nvSpPr>
          <p:spPr>
            <a:xfrm>
              <a:off x="5575645" y="2511911"/>
              <a:ext cx="291768" cy="34375"/>
            </a:xfrm>
            <a:custGeom>
              <a:avLst/>
              <a:gdLst/>
              <a:ahLst/>
              <a:cxnLst/>
              <a:rect l="l" t="t" r="r" b="b"/>
              <a:pathLst>
                <a:path w="291768" h="34375" extrusionOk="0">
                  <a:moveTo>
                    <a:pt x="0" y="0"/>
                  </a:moveTo>
                  <a:lnTo>
                    <a:pt x="291769" y="0"/>
                  </a:lnTo>
                  <a:lnTo>
                    <a:pt x="291769" y="34376"/>
                  </a:ln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4"/>
            <p:cNvSpPr/>
            <p:nvPr/>
          </p:nvSpPr>
          <p:spPr>
            <a:xfrm>
              <a:off x="5575645" y="2769406"/>
              <a:ext cx="291768" cy="34375"/>
            </a:xfrm>
            <a:custGeom>
              <a:avLst/>
              <a:gdLst/>
              <a:ahLst/>
              <a:cxnLst/>
              <a:rect l="l" t="t" r="r" b="b"/>
              <a:pathLst>
                <a:path w="291768" h="34375" extrusionOk="0">
                  <a:moveTo>
                    <a:pt x="0" y="34376"/>
                  </a:moveTo>
                  <a:lnTo>
                    <a:pt x="291769" y="34376"/>
                  </a:lnTo>
                  <a:lnTo>
                    <a:pt x="291769" y="0"/>
                  </a:lnTo>
                  <a:cubicBezTo>
                    <a:pt x="283502" y="0"/>
                    <a:pt x="8267" y="0"/>
                    <a:pt x="0" y="0"/>
                  </a:cubicBezTo>
                  <a:lnTo>
                    <a:pt x="0" y="34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4"/>
            <p:cNvSpPr/>
            <p:nvPr/>
          </p:nvSpPr>
          <p:spPr>
            <a:xfrm>
              <a:off x="5575645" y="2700735"/>
              <a:ext cx="51869" cy="17187"/>
            </a:xfrm>
            <a:custGeom>
              <a:avLst/>
              <a:gdLst/>
              <a:ahLst/>
              <a:cxnLst/>
              <a:rect l="l" t="t" r="r" b="b"/>
              <a:pathLst>
                <a:path w="51869" h="17187" extrusionOk="0">
                  <a:moveTo>
                    <a:pt x="42874" y="0"/>
                  </a:moveTo>
                  <a:lnTo>
                    <a:pt x="0" y="0"/>
                  </a:lnTo>
                  <a:lnTo>
                    <a:pt x="0" y="17188"/>
                  </a:lnTo>
                  <a:lnTo>
                    <a:pt x="51870" y="17188"/>
                  </a:lnTo>
                  <a:cubicBezTo>
                    <a:pt x="48385" y="11756"/>
                    <a:pt x="45386" y="5999"/>
                    <a:pt x="42874" y="0"/>
                  </a:cubicBezTo>
                  <a:lnTo>
                    <a:pt x="4287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4"/>
            <p:cNvSpPr/>
            <p:nvPr/>
          </p:nvSpPr>
          <p:spPr>
            <a:xfrm>
              <a:off x="5575645" y="2735111"/>
              <a:ext cx="86476" cy="17188"/>
            </a:xfrm>
            <a:custGeom>
              <a:avLst/>
              <a:gdLst/>
              <a:ahLst/>
              <a:cxnLst/>
              <a:rect l="l" t="t" r="r" b="b"/>
              <a:pathLst>
                <a:path w="86476" h="17188" extrusionOk="0">
                  <a:moveTo>
                    <a:pt x="65405" y="0"/>
                  </a:moveTo>
                  <a:lnTo>
                    <a:pt x="0" y="0"/>
                  </a:lnTo>
                  <a:lnTo>
                    <a:pt x="0" y="17188"/>
                  </a:lnTo>
                  <a:lnTo>
                    <a:pt x="86477" y="17188"/>
                  </a:lnTo>
                  <a:cubicBezTo>
                    <a:pt x="78859" y="12323"/>
                    <a:pt x="71727" y="6567"/>
                    <a:pt x="65405" y="0"/>
                  </a:cubicBezTo>
                  <a:lnTo>
                    <a:pt x="6540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4"/>
            <p:cNvSpPr/>
            <p:nvPr/>
          </p:nvSpPr>
          <p:spPr>
            <a:xfrm>
              <a:off x="5780937" y="2735030"/>
              <a:ext cx="86476" cy="17187"/>
            </a:xfrm>
            <a:custGeom>
              <a:avLst/>
              <a:gdLst/>
              <a:ahLst/>
              <a:cxnLst/>
              <a:rect l="l" t="t" r="r" b="b"/>
              <a:pathLst>
                <a:path w="86476" h="17187" extrusionOk="0">
                  <a:moveTo>
                    <a:pt x="0" y="17188"/>
                  </a:moveTo>
                  <a:lnTo>
                    <a:pt x="86477" y="17188"/>
                  </a:lnTo>
                  <a:lnTo>
                    <a:pt x="86477" y="0"/>
                  </a:lnTo>
                  <a:lnTo>
                    <a:pt x="21072" y="0"/>
                  </a:lnTo>
                  <a:cubicBezTo>
                    <a:pt x="14751" y="6648"/>
                    <a:pt x="7699" y="12404"/>
                    <a:pt x="0" y="17188"/>
                  </a:cubicBezTo>
                  <a:lnTo>
                    <a:pt x="0"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34"/>
            <p:cNvSpPr/>
            <p:nvPr/>
          </p:nvSpPr>
          <p:spPr>
            <a:xfrm>
              <a:off x="5700115" y="2600040"/>
              <a:ext cx="21495" cy="28295"/>
            </a:xfrm>
            <a:custGeom>
              <a:avLst/>
              <a:gdLst/>
              <a:ahLst/>
              <a:cxnLst/>
              <a:rect l="l" t="t" r="r" b="b"/>
              <a:pathLst>
                <a:path w="21495" h="28295" extrusionOk="0">
                  <a:moveTo>
                    <a:pt x="3097" y="28295"/>
                  </a:moveTo>
                  <a:cubicBezTo>
                    <a:pt x="11526" y="24323"/>
                    <a:pt x="16308" y="23431"/>
                    <a:pt x="21495" y="23431"/>
                  </a:cubicBezTo>
                  <a:lnTo>
                    <a:pt x="21495" y="0"/>
                  </a:lnTo>
                  <a:lnTo>
                    <a:pt x="14363" y="1216"/>
                  </a:lnTo>
                  <a:cubicBezTo>
                    <a:pt x="2935" y="3081"/>
                    <a:pt x="-3305" y="15485"/>
                    <a:pt x="1801" y="25863"/>
                  </a:cubicBezTo>
                  <a:lnTo>
                    <a:pt x="3097" y="282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34"/>
            <p:cNvSpPr/>
            <p:nvPr/>
          </p:nvSpPr>
          <p:spPr>
            <a:xfrm>
              <a:off x="5663743" y="2657765"/>
              <a:ext cx="28366" cy="21536"/>
            </a:xfrm>
            <a:custGeom>
              <a:avLst/>
              <a:gdLst/>
              <a:ahLst/>
              <a:cxnLst/>
              <a:rect l="l" t="t" r="r" b="b"/>
              <a:pathLst>
                <a:path w="28366" h="21536" extrusionOk="0">
                  <a:moveTo>
                    <a:pt x="25854" y="19701"/>
                  </a:moveTo>
                  <a:lnTo>
                    <a:pt x="28366" y="18404"/>
                  </a:lnTo>
                  <a:cubicBezTo>
                    <a:pt x="25368" y="12080"/>
                    <a:pt x="23504" y="6891"/>
                    <a:pt x="23504" y="0"/>
                  </a:cubicBezTo>
                  <a:lnTo>
                    <a:pt x="0" y="0"/>
                  </a:lnTo>
                  <a:lnTo>
                    <a:pt x="1216" y="7135"/>
                  </a:lnTo>
                  <a:cubicBezTo>
                    <a:pt x="3161" y="18566"/>
                    <a:pt x="15480" y="24890"/>
                    <a:pt x="25854" y="19701"/>
                  </a:cubicBezTo>
                  <a:lnTo>
                    <a:pt x="25854" y="197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34"/>
            <p:cNvSpPr/>
            <p:nvPr/>
          </p:nvSpPr>
          <p:spPr>
            <a:xfrm>
              <a:off x="5704347" y="2640658"/>
              <a:ext cx="34363" cy="34375"/>
            </a:xfrm>
            <a:custGeom>
              <a:avLst/>
              <a:gdLst/>
              <a:ahLst/>
              <a:cxnLst/>
              <a:rect l="l" t="t" r="r" b="b"/>
              <a:pathLst>
                <a:path w="34363" h="34375" extrusionOk="0">
                  <a:moveTo>
                    <a:pt x="34364" y="17188"/>
                  </a:moveTo>
                  <a:cubicBezTo>
                    <a:pt x="34364" y="26674"/>
                    <a:pt x="26664" y="34376"/>
                    <a:pt x="17182" y="34376"/>
                  </a:cubicBezTo>
                  <a:cubicBezTo>
                    <a:pt x="7700" y="34376"/>
                    <a:pt x="0" y="26674"/>
                    <a:pt x="0" y="17188"/>
                  </a:cubicBezTo>
                  <a:cubicBezTo>
                    <a:pt x="0" y="7702"/>
                    <a:pt x="7700" y="0"/>
                    <a:pt x="17182" y="0"/>
                  </a:cubicBezTo>
                  <a:cubicBezTo>
                    <a:pt x="26664" y="0"/>
                    <a:pt x="34364" y="7702"/>
                    <a:pt x="34364" y="17188"/>
                  </a:cubicBezTo>
                  <a:lnTo>
                    <a:pt x="34364" y="17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34"/>
            <p:cNvSpPr/>
            <p:nvPr/>
          </p:nvSpPr>
          <p:spPr>
            <a:xfrm>
              <a:off x="5627109" y="2563313"/>
              <a:ext cx="188839" cy="188904"/>
            </a:xfrm>
            <a:custGeom>
              <a:avLst/>
              <a:gdLst/>
              <a:ahLst/>
              <a:cxnLst/>
              <a:rect l="l" t="t" r="r" b="b"/>
              <a:pathLst>
                <a:path w="188839" h="188904" extrusionOk="0">
                  <a:moveTo>
                    <a:pt x="94420" y="188905"/>
                  </a:moveTo>
                  <a:cubicBezTo>
                    <a:pt x="146452" y="188905"/>
                    <a:pt x="188839" y="146584"/>
                    <a:pt x="188839" y="94453"/>
                  </a:cubicBezTo>
                  <a:cubicBezTo>
                    <a:pt x="188839" y="42402"/>
                    <a:pt x="146533" y="0"/>
                    <a:pt x="94420" y="0"/>
                  </a:cubicBezTo>
                  <a:cubicBezTo>
                    <a:pt x="42307" y="0"/>
                    <a:pt x="0" y="42321"/>
                    <a:pt x="0" y="94453"/>
                  </a:cubicBezTo>
                  <a:cubicBezTo>
                    <a:pt x="81" y="146584"/>
                    <a:pt x="42387" y="188905"/>
                    <a:pt x="94420" y="188905"/>
                  </a:cubicBezTo>
                  <a:lnTo>
                    <a:pt x="94420" y="188905"/>
                  </a:lnTo>
                  <a:close/>
                  <a:moveTo>
                    <a:pt x="59488" y="70211"/>
                  </a:moveTo>
                  <a:cubicBezTo>
                    <a:pt x="49114" y="49537"/>
                    <a:pt x="61757" y="24809"/>
                    <a:pt x="84532" y="20999"/>
                  </a:cubicBezTo>
                  <a:lnTo>
                    <a:pt x="111602" y="16458"/>
                  </a:lnTo>
                  <a:lnTo>
                    <a:pt x="111602" y="63077"/>
                  </a:lnTo>
                  <a:lnTo>
                    <a:pt x="118734" y="59509"/>
                  </a:lnTo>
                  <a:cubicBezTo>
                    <a:pt x="139401" y="49132"/>
                    <a:pt x="164120" y="61779"/>
                    <a:pt x="167929" y="84561"/>
                  </a:cubicBezTo>
                  <a:lnTo>
                    <a:pt x="172468" y="111640"/>
                  </a:lnTo>
                  <a:lnTo>
                    <a:pt x="125866" y="111640"/>
                  </a:lnTo>
                  <a:lnTo>
                    <a:pt x="129432" y="118775"/>
                  </a:lnTo>
                  <a:cubicBezTo>
                    <a:pt x="139806" y="139449"/>
                    <a:pt x="127162" y="164177"/>
                    <a:pt x="104388" y="167988"/>
                  </a:cubicBezTo>
                  <a:lnTo>
                    <a:pt x="77319" y="172528"/>
                  </a:lnTo>
                  <a:lnTo>
                    <a:pt x="77319" y="125910"/>
                  </a:lnTo>
                  <a:lnTo>
                    <a:pt x="70187" y="129477"/>
                  </a:lnTo>
                  <a:cubicBezTo>
                    <a:pt x="49358" y="139855"/>
                    <a:pt x="24719" y="127045"/>
                    <a:pt x="20991" y="104425"/>
                  </a:cubicBezTo>
                  <a:lnTo>
                    <a:pt x="16453" y="77346"/>
                  </a:lnTo>
                  <a:lnTo>
                    <a:pt x="63054" y="77346"/>
                  </a:lnTo>
                  <a:lnTo>
                    <a:pt x="59488" y="702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34"/>
            <p:cNvSpPr/>
            <p:nvPr/>
          </p:nvSpPr>
          <p:spPr>
            <a:xfrm>
              <a:off x="5721529" y="2687195"/>
              <a:ext cx="21495" cy="28376"/>
            </a:xfrm>
            <a:custGeom>
              <a:avLst/>
              <a:gdLst/>
              <a:ahLst/>
              <a:cxnLst/>
              <a:rect l="l" t="t" r="r" b="b"/>
              <a:pathLst>
                <a:path w="21495" h="28376" extrusionOk="0">
                  <a:moveTo>
                    <a:pt x="0" y="28376"/>
                  </a:moveTo>
                  <a:lnTo>
                    <a:pt x="7132" y="27160"/>
                  </a:lnTo>
                  <a:cubicBezTo>
                    <a:pt x="18560" y="25295"/>
                    <a:pt x="24800" y="12891"/>
                    <a:pt x="19694" y="2513"/>
                  </a:cubicBezTo>
                  <a:lnTo>
                    <a:pt x="18398" y="0"/>
                  </a:lnTo>
                  <a:cubicBezTo>
                    <a:pt x="9969" y="3973"/>
                    <a:pt x="5187" y="4864"/>
                    <a:pt x="0" y="4864"/>
                  </a:cubicBezTo>
                  <a:lnTo>
                    <a:pt x="0" y="283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34"/>
            <p:cNvSpPr/>
            <p:nvPr/>
          </p:nvSpPr>
          <p:spPr>
            <a:xfrm>
              <a:off x="5750868" y="2636344"/>
              <a:ext cx="28366" cy="21502"/>
            </a:xfrm>
            <a:custGeom>
              <a:avLst/>
              <a:gdLst/>
              <a:ahLst/>
              <a:cxnLst/>
              <a:rect l="l" t="t" r="r" b="b"/>
              <a:pathLst>
                <a:path w="28366" h="21502" extrusionOk="0">
                  <a:moveTo>
                    <a:pt x="28366" y="21503"/>
                  </a:moveTo>
                  <a:lnTo>
                    <a:pt x="27151" y="14368"/>
                  </a:lnTo>
                  <a:cubicBezTo>
                    <a:pt x="25287" y="2936"/>
                    <a:pt x="12887" y="-3306"/>
                    <a:pt x="2512" y="1801"/>
                  </a:cubicBezTo>
                  <a:lnTo>
                    <a:pt x="0" y="3099"/>
                  </a:lnTo>
                  <a:cubicBezTo>
                    <a:pt x="3971" y="11530"/>
                    <a:pt x="4863" y="16314"/>
                    <a:pt x="4863" y="21503"/>
                  </a:cubicBezTo>
                  <a:lnTo>
                    <a:pt x="28366" y="215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4" name="Google Shape;284;p34"/>
          <p:cNvGrpSpPr/>
          <p:nvPr/>
        </p:nvGrpSpPr>
        <p:grpSpPr>
          <a:xfrm>
            <a:off x="1306273" y="1327114"/>
            <a:ext cx="244453" cy="244470"/>
            <a:chOff x="4311313" y="2511911"/>
            <a:chExt cx="291849" cy="291870"/>
          </a:xfrm>
        </p:grpSpPr>
        <p:sp>
          <p:nvSpPr>
            <p:cNvPr id="285" name="Google Shape;285;p34"/>
            <p:cNvSpPr/>
            <p:nvPr/>
          </p:nvSpPr>
          <p:spPr>
            <a:xfrm>
              <a:off x="4311313" y="2657846"/>
              <a:ext cx="25772" cy="103046"/>
            </a:xfrm>
            <a:custGeom>
              <a:avLst/>
              <a:gdLst/>
              <a:ahLst/>
              <a:cxnLst/>
              <a:rect l="l" t="t" r="r" b="b"/>
              <a:pathLst>
                <a:path w="25772" h="103046" extrusionOk="0">
                  <a:moveTo>
                    <a:pt x="0" y="0"/>
                  </a:moveTo>
                  <a:lnTo>
                    <a:pt x="25773" y="0"/>
                  </a:lnTo>
                  <a:lnTo>
                    <a:pt x="25773" y="103046"/>
                  </a:lnTo>
                  <a:lnTo>
                    <a:pt x="0" y="1030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4"/>
            <p:cNvSpPr/>
            <p:nvPr/>
          </p:nvSpPr>
          <p:spPr>
            <a:xfrm>
              <a:off x="4354267" y="2614957"/>
              <a:ext cx="60055" cy="188824"/>
            </a:xfrm>
            <a:custGeom>
              <a:avLst/>
              <a:gdLst/>
              <a:ahLst/>
              <a:cxnLst/>
              <a:rect l="l" t="t" r="r" b="b"/>
              <a:pathLst>
                <a:path w="60055" h="188824" extrusionOk="0">
                  <a:moveTo>
                    <a:pt x="0" y="42889"/>
                  </a:moveTo>
                  <a:lnTo>
                    <a:pt x="0" y="145935"/>
                  </a:lnTo>
                  <a:cubicBezTo>
                    <a:pt x="0" y="169609"/>
                    <a:pt x="19289" y="188824"/>
                    <a:pt x="42874" y="188824"/>
                  </a:cubicBezTo>
                  <a:lnTo>
                    <a:pt x="60056" y="188824"/>
                  </a:lnTo>
                  <a:lnTo>
                    <a:pt x="60056" y="0"/>
                  </a:lnTo>
                  <a:lnTo>
                    <a:pt x="42874" y="0"/>
                  </a:lnTo>
                  <a:cubicBezTo>
                    <a:pt x="19208" y="-81"/>
                    <a:pt x="0" y="19215"/>
                    <a:pt x="0" y="42889"/>
                  </a:cubicBezTo>
                  <a:lnTo>
                    <a:pt x="0"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4"/>
            <p:cNvSpPr/>
            <p:nvPr/>
          </p:nvSpPr>
          <p:spPr>
            <a:xfrm>
              <a:off x="4431505" y="2614876"/>
              <a:ext cx="51464" cy="23430"/>
            </a:xfrm>
            <a:custGeom>
              <a:avLst/>
              <a:gdLst/>
              <a:ahLst/>
              <a:cxnLst/>
              <a:rect l="l" t="t" r="r" b="b"/>
              <a:pathLst>
                <a:path w="51464" h="23430" extrusionOk="0">
                  <a:moveTo>
                    <a:pt x="0" y="0"/>
                  </a:moveTo>
                  <a:lnTo>
                    <a:pt x="51465" y="0"/>
                  </a:lnTo>
                  <a:lnTo>
                    <a:pt x="51465" y="23431"/>
                  </a:lnTo>
                  <a:lnTo>
                    <a:pt x="0" y="23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4"/>
            <p:cNvSpPr/>
            <p:nvPr/>
          </p:nvSpPr>
          <p:spPr>
            <a:xfrm>
              <a:off x="4431505" y="2655495"/>
              <a:ext cx="51464" cy="23430"/>
            </a:xfrm>
            <a:custGeom>
              <a:avLst/>
              <a:gdLst/>
              <a:ahLst/>
              <a:cxnLst/>
              <a:rect l="l" t="t" r="r" b="b"/>
              <a:pathLst>
                <a:path w="51464" h="23430" extrusionOk="0">
                  <a:moveTo>
                    <a:pt x="0" y="0"/>
                  </a:moveTo>
                  <a:lnTo>
                    <a:pt x="51465" y="0"/>
                  </a:lnTo>
                  <a:lnTo>
                    <a:pt x="51465" y="23431"/>
                  </a:lnTo>
                  <a:lnTo>
                    <a:pt x="0" y="23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4"/>
            <p:cNvSpPr/>
            <p:nvPr/>
          </p:nvSpPr>
          <p:spPr>
            <a:xfrm>
              <a:off x="4431505" y="2696195"/>
              <a:ext cx="51464" cy="23430"/>
            </a:xfrm>
            <a:custGeom>
              <a:avLst/>
              <a:gdLst/>
              <a:ahLst/>
              <a:cxnLst/>
              <a:rect l="l" t="t" r="r" b="b"/>
              <a:pathLst>
                <a:path w="51464" h="23430" extrusionOk="0">
                  <a:moveTo>
                    <a:pt x="0" y="0"/>
                  </a:moveTo>
                  <a:lnTo>
                    <a:pt x="51465" y="0"/>
                  </a:lnTo>
                  <a:lnTo>
                    <a:pt x="51465" y="23431"/>
                  </a:lnTo>
                  <a:lnTo>
                    <a:pt x="0" y="23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34"/>
            <p:cNvSpPr/>
            <p:nvPr/>
          </p:nvSpPr>
          <p:spPr>
            <a:xfrm>
              <a:off x="4431505" y="2736813"/>
              <a:ext cx="51464" cy="23430"/>
            </a:xfrm>
            <a:custGeom>
              <a:avLst/>
              <a:gdLst/>
              <a:ahLst/>
              <a:cxnLst/>
              <a:rect l="l" t="t" r="r" b="b"/>
              <a:pathLst>
                <a:path w="51464" h="23430" extrusionOk="0">
                  <a:moveTo>
                    <a:pt x="0" y="0"/>
                  </a:moveTo>
                  <a:lnTo>
                    <a:pt x="51465" y="0"/>
                  </a:lnTo>
                  <a:lnTo>
                    <a:pt x="51465" y="23431"/>
                  </a:lnTo>
                  <a:lnTo>
                    <a:pt x="0" y="23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4"/>
            <p:cNvSpPr/>
            <p:nvPr/>
          </p:nvSpPr>
          <p:spPr>
            <a:xfrm>
              <a:off x="4431505" y="2777432"/>
              <a:ext cx="51464" cy="26349"/>
            </a:xfrm>
            <a:custGeom>
              <a:avLst/>
              <a:gdLst/>
              <a:ahLst/>
              <a:cxnLst/>
              <a:rect l="l" t="t" r="r" b="b"/>
              <a:pathLst>
                <a:path w="51464" h="26349" extrusionOk="0">
                  <a:moveTo>
                    <a:pt x="0" y="0"/>
                  </a:moveTo>
                  <a:lnTo>
                    <a:pt x="51465" y="0"/>
                  </a:lnTo>
                  <a:lnTo>
                    <a:pt x="51465" y="26349"/>
                  </a:lnTo>
                  <a:lnTo>
                    <a:pt x="0" y="2634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4"/>
            <p:cNvSpPr/>
            <p:nvPr/>
          </p:nvSpPr>
          <p:spPr>
            <a:xfrm>
              <a:off x="4500152" y="2616011"/>
              <a:ext cx="25772" cy="186716"/>
            </a:xfrm>
            <a:custGeom>
              <a:avLst/>
              <a:gdLst/>
              <a:ahLst/>
              <a:cxnLst/>
              <a:rect l="l" t="t" r="r" b="b"/>
              <a:pathLst>
                <a:path w="25772" h="186716" extrusionOk="0">
                  <a:moveTo>
                    <a:pt x="0" y="0"/>
                  </a:moveTo>
                  <a:lnTo>
                    <a:pt x="0" y="186716"/>
                  </a:lnTo>
                  <a:cubicBezTo>
                    <a:pt x="14751" y="182906"/>
                    <a:pt x="25773" y="169447"/>
                    <a:pt x="25773" y="153475"/>
                  </a:cubicBezTo>
                  <a:lnTo>
                    <a:pt x="25773" y="33322"/>
                  </a:lnTo>
                  <a:cubicBezTo>
                    <a:pt x="25692" y="17269"/>
                    <a:pt x="14751" y="3811"/>
                    <a:pt x="0"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4"/>
            <p:cNvSpPr/>
            <p:nvPr/>
          </p:nvSpPr>
          <p:spPr>
            <a:xfrm>
              <a:off x="4362858" y="2529018"/>
              <a:ext cx="17181" cy="42888"/>
            </a:xfrm>
            <a:custGeom>
              <a:avLst/>
              <a:gdLst/>
              <a:ahLst/>
              <a:cxnLst/>
              <a:rect l="l" t="t" r="r" b="b"/>
              <a:pathLst>
                <a:path w="17181" h="42888" extrusionOk="0">
                  <a:moveTo>
                    <a:pt x="0" y="0"/>
                  </a:moveTo>
                  <a:lnTo>
                    <a:pt x="17182" y="0"/>
                  </a:lnTo>
                  <a:lnTo>
                    <a:pt x="17182" y="42889"/>
                  </a:lnTo>
                  <a:lnTo>
                    <a:pt x="0"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4"/>
            <p:cNvSpPr/>
            <p:nvPr/>
          </p:nvSpPr>
          <p:spPr>
            <a:xfrm>
              <a:off x="4311313" y="2511911"/>
              <a:ext cx="34363" cy="77264"/>
            </a:xfrm>
            <a:custGeom>
              <a:avLst/>
              <a:gdLst/>
              <a:ahLst/>
              <a:cxnLst/>
              <a:rect l="l" t="t" r="r" b="b"/>
              <a:pathLst>
                <a:path w="34363" h="77264" extrusionOk="0">
                  <a:moveTo>
                    <a:pt x="0" y="0"/>
                  </a:moveTo>
                  <a:lnTo>
                    <a:pt x="34364" y="0"/>
                  </a:lnTo>
                  <a:lnTo>
                    <a:pt x="34364" y="77265"/>
                  </a:lnTo>
                  <a:lnTo>
                    <a:pt x="0" y="772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4"/>
            <p:cNvSpPr/>
            <p:nvPr/>
          </p:nvSpPr>
          <p:spPr>
            <a:xfrm>
              <a:off x="4448606" y="2529018"/>
              <a:ext cx="17181" cy="42888"/>
            </a:xfrm>
            <a:custGeom>
              <a:avLst/>
              <a:gdLst/>
              <a:ahLst/>
              <a:cxnLst/>
              <a:rect l="l" t="t" r="r" b="b"/>
              <a:pathLst>
                <a:path w="17181" h="42888" extrusionOk="0">
                  <a:moveTo>
                    <a:pt x="0" y="0"/>
                  </a:moveTo>
                  <a:lnTo>
                    <a:pt x="17182" y="0"/>
                  </a:lnTo>
                  <a:lnTo>
                    <a:pt x="17182" y="42889"/>
                  </a:lnTo>
                  <a:lnTo>
                    <a:pt x="0"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4"/>
            <p:cNvSpPr/>
            <p:nvPr/>
          </p:nvSpPr>
          <p:spPr>
            <a:xfrm>
              <a:off x="4397141" y="2511911"/>
              <a:ext cx="34363" cy="77264"/>
            </a:xfrm>
            <a:custGeom>
              <a:avLst/>
              <a:gdLst/>
              <a:ahLst/>
              <a:cxnLst/>
              <a:rect l="l" t="t" r="r" b="b"/>
              <a:pathLst>
                <a:path w="34363" h="77264" extrusionOk="0">
                  <a:moveTo>
                    <a:pt x="0" y="0"/>
                  </a:moveTo>
                  <a:lnTo>
                    <a:pt x="34364" y="0"/>
                  </a:lnTo>
                  <a:lnTo>
                    <a:pt x="34364" y="77265"/>
                  </a:lnTo>
                  <a:lnTo>
                    <a:pt x="0" y="772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4"/>
            <p:cNvSpPr/>
            <p:nvPr/>
          </p:nvSpPr>
          <p:spPr>
            <a:xfrm>
              <a:off x="4534435" y="2529018"/>
              <a:ext cx="17181" cy="42888"/>
            </a:xfrm>
            <a:custGeom>
              <a:avLst/>
              <a:gdLst/>
              <a:ahLst/>
              <a:cxnLst/>
              <a:rect l="l" t="t" r="r" b="b"/>
              <a:pathLst>
                <a:path w="17181" h="42888" extrusionOk="0">
                  <a:moveTo>
                    <a:pt x="0" y="0"/>
                  </a:moveTo>
                  <a:lnTo>
                    <a:pt x="17182" y="0"/>
                  </a:lnTo>
                  <a:lnTo>
                    <a:pt x="17182" y="42889"/>
                  </a:lnTo>
                  <a:lnTo>
                    <a:pt x="0" y="42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4"/>
            <p:cNvSpPr/>
            <p:nvPr/>
          </p:nvSpPr>
          <p:spPr>
            <a:xfrm>
              <a:off x="4482970" y="2511911"/>
              <a:ext cx="34363" cy="77264"/>
            </a:xfrm>
            <a:custGeom>
              <a:avLst/>
              <a:gdLst/>
              <a:ahLst/>
              <a:cxnLst/>
              <a:rect l="l" t="t" r="r" b="b"/>
              <a:pathLst>
                <a:path w="34363" h="77264" extrusionOk="0">
                  <a:moveTo>
                    <a:pt x="0" y="0"/>
                  </a:moveTo>
                  <a:lnTo>
                    <a:pt x="34364" y="0"/>
                  </a:lnTo>
                  <a:lnTo>
                    <a:pt x="34364" y="77265"/>
                  </a:lnTo>
                  <a:lnTo>
                    <a:pt x="0" y="772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4"/>
            <p:cNvSpPr/>
            <p:nvPr/>
          </p:nvSpPr>
          <p:spPr>
            <a:xfrm>
              <a:off x="4543026" y="2511911"/>
              <a:ext cx="60136" cy="265034"/>
            </a:xfrm>
            <a:custGeom>
              <a:avLst/>
              <a:gdLst/>
              <a:ahLst/>
              <a:cxnLst/>
              <a:rect l="l" t="t" r="r" b="b"/>
              <a:pathLst>
                <a:path w="60136" h="265034" extrusionOk="0">
                  <a:moveTo>
                    <a:pt x="25773" y="0"/>
                  </a:moveTo>
                  <a:lnTo>
                    <a:pt x="25773" y="77265"/>
                  </a:lnTo>
                  <a:lnTo>
                    <a:pt x="42955" y="77265"/>
                  </a:lnTo>
                  <a:lnTo>
                    <a:pt x="42955" y="171717"/>
                  </a:lnTo>
                  <a:lnTo>
                    <a:pt x="25773" y="171717"/>
                  </a:lnTo>
                  <a:lnTo>
                    <a:pt x="25773" y="163123"/>
                  </a:lnTo>
                  <a:cubicBezTo>
                    <a:pt x="25773" y="147151"/>
                    <a:pt x="14831" y="133693"/>
                    <a:pt x="0" y="129882"/>
                  </a:cubicBezTo>
                  <a:lnTo>
                    <a:pt x="0" y="265035"/>
                  </a:lnTo>
                  <a:cubicBezTo>
                    <a:pt x="14751" y="261224"/>
                    <a:pt x="25773" y="247765"/>
                    <a:pt x="25773" y="231794"/>
                  </a:cubicBezTo>
                  <a:lnTo>
                    <a:pt x="25773" y="223200"/>
                  </a:lnTo>
                  <a:lnTo>
                    <a:pt x="60137" y="223200"/>
                  </a:lnTo>
                  <a:cubicBezTo>
                    <a:pt x="60137" y="213471"/>
                    <a:pt x="60137" y="69481"/>
                    <a:pt x="60137" y="60077"/>
                  </a:cubicBezTo>
                  <a:lnTo>
                    <a:pt x="60137" y="0"/>
                  </a:lnTo>
                  <a:lnTo>
                    <a:pt x="2577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drivers of the profit</a:t>
            </a:r>
            <a:endParaRPr/>
          </a:p>
        </p:txBody>
      </p:sp>
      <p:graphicFrame>
        <p:nvGraphicFramePr>
          <p:cNvPr id="305" name="Google Shape;305;p35"/>
          <p:cNvGraphicFramePr/>
          <p:nvPr/>
        </p:nvGraphicFramePr>
        <p:xfrm>
          <a:off x="720000" y="1437750"/>
          <a:ext cx="3000000" cy="3000000"/>
        </p:xfrm>
        <a:graphic>
          <a:graphicData uri="http://schemas.openxmlformats.org/drawingml/2006/table">
            <a:tbl>
              <a:tblPr>
                <a:noFill/>
                <a:tableStyleId>{E720141A-4C1F-4E05-8D9B-D6FDA170450B}</a:tableStyleId>
              </a:tblPr>
              <a:tblGrid>
                <a:gridCol w="1658725">
                  <a:extLst>
                    <a:ext uri="{9D8B030D-6E8A-4147-A177-3AD203B41FA5}">
                      <a16:colId xmlns:a16="http://schemas.microsoft.com/office/drawing/2014/main" val="20000"/>
                    </a:ext>
                  </a:extLst>
                </a:gridCol>
                <a:gridCol w="3091500">
                  <a:extLst>
                    <a:ext uri="{9D8B030D-6E8A-4147-A177-3AD203B41FA5}">
                      <a16:colId xmlns:a16="http://schemas.microsoft.com/office/drawing/2014/main" val="20001"/>
                    </a:ext>
                  </a:extLst>
                </a:gridCol>
                <a:gridCol w="2953750">
                  <a:extLst>
                    <a:ext uri="{9D8B030D-6E8A-4147-A177-3AD203B41FA5}">
                      <a16:colId xmlns:a16="http://schemas.microsoft.com/office/drawing/2014/main" val="20002"/>
                    </a:ext>
                  </a:extLst>
                </a:gridCol>
              </a:tblGrid>
              <a:tr h="524675">
                <a:tc>
                  <a:txBody>
                    <a:bodyPr/>
                    <a:lstStyle/>
                    <a:p>
                      <a:pPr marL="0" lvl="0" indent="0" algn="l" rtl="0">
                        <a:spcBef>
                          <a:spcPts val="0"/>
                        </a:spcBef>
                        <a:spcAft>
                          <a:spcPts val="0"/>
                        </a:spcAft>
                        <a:buNone/>
                      </a:pPr>
                      <a:endParaRPr sz="1600">
                        <a:solidFill>
                          <a:schemeClr val="lt1"/>
                        </a:solidFill>
                        <a:latin typeface="Roboto"/>
                        <a:ea typeface="Roboto"/>
                        <a:cs typeface="Roboto"/>
                        <a:sym typeface="Robo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Description</a:t>
                      </a:r>
                      <a:endParaRPr b="1">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Example</a:t>
                      </a:r>
                      <a:endParaRPr b="1">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889550">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The</a:t>
                      </a:r>
                      <a:endParaRPr b="1">
                        <a:solidFill>
                          <a:schemeClr val="lt1"/>
                        </a:solidFill>
                        <a:latin typeface="Roboto"/>
                        <a:ea typeface="Roboto"/>
                        <a:cs typeface="Roboto"/>
                        <a:sym typeface="Roboto"/>
                      </a:endParaRPr>
                    </a:p>
                    <a:p>
                      <a:pPr marL="0" lvl="0" indent="0" algn="ctr" rtl="0">
                        <a:spcBef>
                          <a:spcPts val="0"/>
                        </a:spcBef>
                        <a:spcAft>
                          <a:spcPts val="0"/>
                        </a:spcAft>
                        <a:buNone/>
                      </a:pPr>
                      <a:r>
                        <a:rPr lang="en" b="1">
                          <a:solidFill>
                            <a:schemeClr val="lt1"/>
                          </a:solidFill>
                          <a:latin typeface="Roboto"/>
                          <a:ea typeface="Roboto"/>
                          <a:cs typeface="Roboto"/>
                          <a:sym typeface="Roboto"/>
                        </a:rPr>
                        <a:t>situation</a:t>
                      </a:r>
                      <a:endParaRPr b="1">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Font typeface="Arial"/>
                        <a:buNone/>
                      </a:pPr>
                      <a:r>
                        <a:rPr lang="en" sz="1200">
                          <a:solidFill>
                            <a:schemeClr val="dk1"/>
                          </a:solidFill>
                          <a:latin typeface="Roboto"/>
                          <a:ea typeface="Roboto"/>
                          <a:cs typeface="Roboto"/>
                          <a:sym typeface="Roboto"/>
                        </a:rPr>
                        <a:t>You need to provide a neutral description with facts that you know your audience will agree on</a:t>
                      </a:r>
                      <a:endParaRPr sz="1200">
                        <a:solidFill>
                          <a:schemeClr val="dk1"/>
                        </a:solidFill>
                        <a:latin typeface="Roboto"/>
                        <a:ea typeface="Roboto"/>
                        <a:cs typeface="Roboto"/>
                        <a:sym typeface="Roboto"/>
                      </a:endParaRPr>
                    </a:p>
                  </a:txBody>
                  <a:tcPr marL="126000" marR="12600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1200">
                          <a:solidFill>
                            <a:schemeClr val="dk1"/>
                          </a:solidFill>
                          <a:latin typeface="Roboto"/>
                          <a:ea typeface="Roboto"/>
                          <a:cs typeface="Roboto"/>
                          <a:sym typeface="Roboto"/>
                        </a:rPr>
                        <a:t>Our company has been selling its products in the us for 10 years, with an annual profit growth above 10%</a:t>
                      </a:r>
                      <a:endParaRPr sz="1200">
                        <a:solidFill>
                          <a:schemeClr val="dk1"/>
                        </a:solidFill>
                        <a:latin typeface="Roboto"/>
                        <a:ea typeface="Roboto"/>
                        <a:cs typeface="Roboto"/>
                        <a:sym typeface="Roboto"/>
                      </a:endParaRPr>
                    </a:p>
                  </a:txBody>
                  <a:tcPr marL="126000" marR="12600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880350">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The complication</a:t>
                      </a:r>
                      <a:endParaRPr b="1">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Font typeface="Arial"/>
                        <a:buNone/>
                      </a:pPr>
                      <a:r>
                        <a:rPr lang="en" sz="1200">
                          <a:solidFill>
                            <a:schemeClr val="dk1"/>
                          </a:solidFill>
                          <a:latin typeface="Roboto"/>
                          <a:ea typeface="Roboto"/>
                          <a:cs typeface="Roboto"/>
                          <a:sym typeface="Roboto"/>
                        </a:rPr>
                        <a:t>The complication is a desired change of the current situation</a:t>
                      </a:r>
                      <a:endParaRPr sz="1200">
                        <a:solidFill>
                          <a:schemeClr val="dk1"/>
                        </a:solidFill>
                        <a:latin typeface="Roboto"/>
                        <a:ea typeface="Roboto"/>
                        <a:cs typeface="Roboto"/>
                        <a:sym typeface="Roboto"/>
                      </a:endParaRPr>
                    </a:p>
                  </a:txBody>
                  <a:tcPr marL="126000" marR="12600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1200">
                          <a:solidFill>
                            <a:schemeClr val="dk1"/>
                          </a:solidFill>
                          <a:latin typeface="Roboto"/>
                          <a:ea typeface="Roboto"/>
                          <a:cs typeface="Roboto"/>
                          <a:sym typeface="Roboto"/>
                        </a:rPr>
                        <a:t>With a market share already above 40%, profit growth will be limited in the United States</a:t>
                      </a:r>
                      <a:endParaRPr sz="1200">
                        <a:solidFill>
                          <a:schemeClr val="dk1"/>
                        </a:solidFill>
                        <a:latin typeface="Roboto"/>
                        <a:ea typeface="Roboto"/>
                        <a:cs typeface="Roboto"/>
                        <a:sym typeface="Roboto"/>
                      </a:endParaRPr>
                    </a:p>
                  </a:txBody>
                  <a:tcPr marL="126000" marR="12600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880350">
                <a:tc>
                  <a:txBody>
                    <a:bodyPr/>
                    <a:lstStyle/>
                    <a:p>
                      <a:pPr marL="0" lvl="0" indent="0" algn="ctr" rtl="0">
                        <a:spcBef>
                          <a:spcPts val="0"/>
                        </a:spcBef>
                        <a:spcAft>
                          <a:spcPts val="0"/>
                        </a:spcAft>
                        <a:buNone/>
                      </a:pPr>
                      <a:r>
                        <a:rPr lang="en" b="1">
                          <a:solidFill>
                            <a:schemeClr val="lt1"/>
                          </a:solidFill>
                          <a:latin typeface="Roboto"/>
                          <a:ea typeface="Roboto"/>
                          <a:cs typeface="Roboto"/>
                          <a:sym typeface="Roboto"/>
                        </a:rPr>
                        <a:t>The</a:t>
                      </a:r>
                      <a:endParaRPr b="1">
                        <a:solidFill>
                          <a:schemeClr val="lt1"/>
                        </a:solidFill>
                        <a:latin typeface="Roboto"/>
                        <a:ea typeface="Roboto"/>
                        <a:cs typeface="Roboto"/>
                        <a:sym typeface="Roboto"/>
                      </a:endParaRPr>
                    </a:p>
                    <a:p>
                      <a:pPr marL="0" lvl="0" indent="0" algn="ctr" rtl="0">
                        <a:spcBef>
                          <a:spcPts val="0"/>
                        </a:spcBef>
                        <a:spcAft>
                          <a:spcPts val="0"/>
                        </a:spcAft>
                        <a:buNone/>
                      </a:pPr>
                      <a:r>
                        <a:rPr lang="en" b="1">
                          <a:solidFill>
                            <a:schemeClr val="lt1"/>
                          </a:solidFill>
                          <a:latin typeface="Roboto"/>
                          <a:ea typeface="Roboto"/>
                          <a:cs typeface="Roboto"/>
                          <a:sym typeface="Roboto"/>
                        </a:rPr>
                        <a:t>question</a:t>
                      </a:r>
                      <a:endParaRPr b="1">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Font typeface="Arial"/>
                        <a:buNone/>
                      </a:pPr>
                      <a:r>
                        <a:rPr lang="en" sz="1200">
                          <a:solidFill>
                            <a:schemeClr val="dk1"/>
                          </a:solidFill>
                          <a:latin typeface="Roboto"/>
                          <a:ea typeface="Roboto"/>
                          <a:cs typeface="Roboto"/>
                          <a:sym typeface="Roboto"/>
                        </a:rPr>
                        <a:t>The question that implicitly results from the complication</a:t>
                      </a:r>
                      <a:endParaRPr sz="1200">
                        <a:solidFill>
                          <a:schemeClr val="dk1"/>
                        </a:solidFill>
                        <a:latin typeface="Roboto"/>
                        <a:ea typeface="Roboto"/>
                        <a:cs typeface="Roboto"/>
                        <a:sym typeface="Roboto"/>
                      </a:endParaRPr>
                    </a:p>
                  </a:txBody>
                  <a:tcPr marL="126000" marR="12600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 sz="1200">
                          <a:solidFill>
                            <a:schemeClr val="dk1"/>
                          </a:solidFill>
                          <a:latin typeface="Roboto"/>
                          <a:ea typeface="Roboto"/>
                          <a:cs typeface="Roboto"/>
                          <a:sym typeface="Roboto"/>
                        </a:rPr>
                        <a:t>Should we enter the European market right now?</a:t>
                      </a:r>
                      <a:endParaRPr sz="1200">
                        <a:solidFill>
                          <a:schemeClr val="dk1"/>
                        </a:solidFill>
                        <a:latin typeface="Roboto"/>
                        <a:ea typeface="Roboto"/>
                        <a:cs typeface="Roboto"/>
                        <a:sym typeface="Roboto"/>
                      </a:endParaRPr>
                    </a:p>
                  </a:txBody>
                  <a:tcPr marL="126000" marR="12600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6"/>
          <p:cNvSpPr txBox="1">
            <a:spLocks noGrp="1"/>
          </p:cNvSpPr>
          <p:nvPr>
            <p:ph type="title"/>
          </p:nvPr>
        </p:nvSpPr>
        <p:spPr>
          <a:xfrm>
            <a:off x="685800" y="1764600"/>
            <a:ext cx="4103700" cy="161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pic>
        <p:nvPicPr>
          <p:cNvPr id="311" name="Google Shape;311;p36"/>
          <p:cNvPicPr preferRelativeResize="0">
            <a:picLocks noGrp="1"/>
          </p:cNvPicPr>
          <p:nvPr>
            <p:ph type="pic" idx="2"/>
          </p:nvPr>
        </p:nvPicPr>
        <p:blipFill rotWithShape="1">
          <a:blip r:embed="rId3">
            <a:alphaModFix/>
          </a:blip>
          <a:srcRect t="7425" b="7425"/>
          <a:stretch/>
        </p:blipFill>
        <p:spPr>
          <a:xfrm>
            <a:off x="5043975" y="-22111"/>
            <a:ext cx="4103698" cy="5242501"/>
          </a:xfrm>
          <a:prstGeom prst="rect">
            <a:avLst/>
          </a:prstGeom>
        </p:spPr>
      </p:pic>
      <p:sp>
        <p:nvSpPr>
          <p:cNvPr id="312" name="Google Shape;312;p36"/>
          <p:cNvSpPr/>
          <p:nvPr/>
        </p:nvSpPr>
        <p:spPr>
          <a:xfrm>
            <a:off x="6184989" y="2770932"/>
            <a:ext cx="3226104" cy="2578847"/>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rgbClr val="CA0505">
              <a:alpha val="31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36"/>
          <p:cNvSpPr/>
          <p:nvPr/>
        </p:nvSpPr>
        <p:spPr>
          <a:xfrm>
            <a:off x="7785196" y="3778827"/>
            <a:ext cx="1975989" cy="1579544"/>
          </a:xfrm>
          <a:custGeom>
            <a:avLst/>
            <a:gdLst/>
            <a:ahLst/>
            <a:cxnLst/>
            <a:rect l="l" t="t" r="r" b="b"/>
            <a:pathLst>
              <a:path w="3226104" h="2578847" extrusionOk="0">
                <a:moveTo>
                  <a:pt x="3225951" y="192"/>
                </a:moveTo>
                <a:lnTo>
                  <a:pt x="3225951" y="2578848"/>
                </a:lnTo>
                <a:lnTo>
                  <a:pt x="0" y="2578848"/>
                </a:lnTo>
                <a:cubicBezTo>
                  <a:pt x="0" y="2578848"/>
                  <a:pt x="3251859" y="-25716"/>
                  <a:pt x="3225951" y="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Automotive Industry Consulting Toolkit by Slidesgo">
  <a:themeElements>
    <a:clrScheme name="Simple Light">
      <a:dk1>
        <a:srgbClr val="292929"/>
      </a:dk1>
      <a:lt1>
        <a:srgbClr val="F3F3F3"/>
      </a:lt1>
      <a:dk2>
        <a:srgbClr val="CA0505"/>
      </a:dk2>
      <a:lt2>
        <a:srgbClr val="A20A0A"/>
      </a:lt2>
      <a:accent1>
        <a:srgbClr val="B7B7B7"/>
      </a:accent1>
      <a:accent2>
        <a:srgbClr val="CE6A6A"/>
      </a:accent2>
      <a:accent3>
        <a:srgbClr val="FFFFFF"/>
      </a:accent3>
      <a:accent4>
        <a:srgbClr val="FFFFFF"/>
      </a:accent4>
      <a:accent5>
        <a:srgbClr val="FFFFFF"/>
      </a:accent5>
      <a:accent6>
        <a:srgbClr val="FFFFFF"/>
      </a:accent6>
      <a:hlink>
        <a:srgbClr val="29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1798</Words>
  <Application>Microsoft Office PowerPoint</Application>
  <PresentationFormat>Affichage à l'écran (16:9)</PresentationFormat>
  <Paragraphs>316</Paragraphs>
  <Slides>41</Slides>
  <Notes>41</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41</vt:i4>
      </vt:variant>
    </vt:vector>
  </HeadingPairs>
  <TitlesOfParts>
    <vt:vector size="55" baseType="lpstr">
      <vt:lpstr>Roboto Condensed Light</vt:lpstr>
      <vt:lpstr>Anaheim</vt:lpstr>
      <vt:lpstr>Open Sans</vt:lpstr>
      <vt:lpstr>Calibri</vt:lpstr>
      <vt:lpstr>Roboto Medium</vt:lpstr>
      <vt:lpstr>Proxima Nova Semibold</vt:lpstr>
      <vt:lpstr>Proxima Nova</vt:lpstr>
      <vt:lpstr>Amatic SC</vt:lpstr>
      <vt:lpstr>Roboto</vt:lpstr>
      <vt:lpstr>IBM Plex Mono Medium</vt:lpstr>
      <vt:lpstr>Raleway</vt:lpstr>
      <vt:lpstr>Arial</vt:lpstr>
      <vt:lpstr>Automotive Industry Consulting Toolkit by Slidesgo</vt:lpstr>
      <vt:lpstr>Slidesgo Final Pages</vt:lpstr>
      <vt:lpstr>Définissez une solution fonctionnelle et concevez l’architecture d’une application</vt:lpstr>
      <vt:lpstr>02</vt:lpstr>
      <vt:lpstr>Contents of this template</vt:lpstr>
      <vt:lpstr>Project and strategy</vt:lpstr>
      <vt:lpstr>Project and strategy definition</vt:lpstr>
      <vt:lpstr>Strategic planning project plan</vt:lpstr>
      <vt:lpstr>Strategic planning project plan</vt:lpstr>
      <vt:lpstr>Key drivers of the profit</vt:lpstr>
      <vt:lpstr>Awesome words</vt:lpstr>
      <vt:lpstr>Financial model</vt:lpstr>
      <vt:lpstr>Consulting proposal</vt:lpstr>
      <vt:lpstr>Business case</vt:lpstr>
      <vt:lpstr>Implement, track &amp; manage progress</vt:lpstr>
      <vt:lpstr>$489,300</vt:lpstr>
      <vt:lpstr>$20,000</vt:lpstr>
      <vt:lpstr>About the terms of the agreement</vt:lpstr>
      <vt:lpstr>Strategic alliances</vt:lpstr>
      <vt:lpstr>Answers and arguments</vt:lpstr>
      <vt:lpstr>Top 10 questions of business plans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Tangi LE CADRE</dc:creator>
  <cp:lastModifiedBy>Tangi LE CADRE</cp:lastModifiedBy>
  <cp:revision>1</cp:revision>
  <dcterms:modified xsi:type="dcterms:W3CDTF">2025-04-27T21:13:01Z</dcterms:modified>
</cp:coreProperties>
</file>